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.xml" ContentType="application/vnd.openxmlformats-officedocument.presentationml.tags+xml"/>
  <Override PartName="/ppt/notesSlides/notesSlide13.xml" ContentType="application/vnd.openxmlformats-officedocument.presentationml.notesSlide+xml"/>
  <Override PartName="/ppt/tags/tag2.xml" ContentType="application/vnd.openxmlformats-officedocument.presentationml.tags+xml"/>
  <Override PartName="/ppt/notesSlides/notesSlide14.xml" ContentType="application/vnd.openxmlformats-officedocument.presentationml.notesSlide+xml"/>
  <Override PartName="/ppt/tags/tag3.xml" ContentType="application/vnd.openxmlformats-officedocument.presentationml.tags+xml"/>
  <Override PartName="/ppt/notesSlides/notesSlide15.xml" ContentType="application/vnd.openxmlformats-officedocument.presentationml.notesSlide+xml"/>
  <Override PartName="/ppt/tags/tag4.xml" ContentType="application/vnd.openxmlformats-officedocument.presentationml.tags+xml"/>
  <Override PartName="/ppt/notesSlides/notesSlide16.xml" ContentType="application/vnd.openxmlformats-officedocument.presentationml.notesSlide+xml"/>
  <Override PartName="/ppt/tags/tag5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6.xml" ContentType="application/vnd.openxmlformats-officedocument.presentationml.tags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sldIdLst>
    <p:sldId id="257" r:id="rId5"/>
    <p:sldId id="288" r:id="rId6"/>
    <p:sldId id="299" r:id="rId7"/>
    <p:sldId id="300" r:id="rId8"/>
    <p:sldId id="301" r:id="rId9"/>
    <p:sldId id="302" r:id="rId10"/>
    <p:sldId id="303" r:id="rId11"/>
    <p:sldId id="305" r:id="rId12"/>
    <p:sldId id="306" r:id="rId13"/>
    <p:sldId id="307" r:id="rId14"/>
    <p:sldId id="312" r:id="rId15"/>
    <p:sldId id="314" r:id="rId16"/>
    <p:sldId id="315" r:id="rId17"/>
    <p:sldId id="308" r:id="rId18"/>
    <p:sldId id="310" r:id="rId19"/>
    <p:sldId id="313" r:id="rId20"/>
    <p:sldId id="309" r:id="rId21"/>
    <p:sldId id="311" r:id="rId22"/>
    <p:sldId id="286" r:id="rId23"/>
    <p:sldId id="290" r:id="rId24"/>
    <p:sldId id="284" r:id="rId25"/>
    <p:sldId id="285" r:id="rId2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45725" autoAdjust="0"/>
  </p:normalViewPr>
  <p:slideViewPr>
    <p:cSldViewPr snapToGrid="0">
      <p:cViewPr>
        <p:scale>
          <a:sx n="46" d="100"/>
          <a:sy n="46" d="100"/>
        </p:scale>
        <p:origin x="-1392" y="-5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8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neviève Labbé-Sasseville (CISSSLAN)" userId="S::genevieve.labbe-sasseville.cissslan@ssss.gouv.qc.ca::894c35b3-6f1f-4bf5-82ee-84cdb5f845be" providerId="AD" clId="Web-{A6BDB540-7A17-4675-9FF7-505D186089A8}"/>
    <pc:docChg chg="mod">
      <pc:chgData name="Geneviève Labbé-Sasseville (CISSSLAN)" userId="S::genevieve.labbe-sasseville.cissslan@ssss.gouv.qc.ca::894c35b3-6f1f-4bf5-82ee-84cdb5f845be" providerId="AD" clId="Web-{A6BDB540-7A17-4675-9FF7-505D186089A8}" dt="2023-06-01T19:29:10.501" v="0" actId="33475"/>
      <pc:docMkLst>
        <pc:docMk/>
      </pc:docMkLst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6B8136-0A94-4328-B43F-B59C448EEFD8}" type="doc">
      <dgm:prSet loTypeId="urn:microsoft.com/office/officeart/2005/8/layout/gear1" loCatId="relationship" qsTypeId="urn:microsoft.com/office/officeart/2005/8/quickstyle/simple1" qsCatId="simple" csTypeId="urn:microsoft.com/office/officeart/2005/8/colors/accent0_1" csCatId="mainScheme" phldr="1"/>
      <dgm:spPr/>
    </dgm:pt>
    <dgm:pt modelId="{8DABE2D5-4A19-45AB-AFED-42497D74DE0F}">
      <dgm:prSet phldrT="[Texte]"/>
      <dgm:spPr>
        <a:solidFill>
          <a:srgbClr val="008080"/>
        </a:solidFill>
      </dgm:spPr>
      <dgm:t>
        <a:bodyPr/>
        <a:lstStyle/>
        <a:p>
          <a:r>
            <a:rPr lang="fr-CA" dirty="0"/>
            <a:t>Enrôlement</a:t>
          </a:r>
        </a:p>
      </dgm:t>
    </dgm:pt>
    <dgm:pt modelId="{3A9C0654-4F3A-43E7-94EF-E435E32A5A0E}" type="parTrans" cxnId="{3430CFC2-9FC9-41CD-A3FA-56B567C1F9B6}">
      <dgm:prSet/>
      <dgm:spPr/>
      <dgm:t>
        <a:bodyPr/>
        <a:lstStyle/>
        <a:p>
          <a:endParaRPr lang="fr-CA"/>
        </a:p>
      </dgm:t>
    </dgm:pt>
    <dgm:pt modelId="{45258539-1E6F-440E-B8EA-BA15957AD796}" type="sibTrans" cxnId="{3430CFC2-9FC9-41CD-A3FA-56B567C1F9B6}">
      <dgm:prSet/>
      <dgm:spPr>
        <a:solidFill>
          <a:schemeClr val="tx1"/>
        </a:solidFill>
      </dgm:spPr>
      <dgm:t>
        <a:bodyPr/>
        <a:lstStyle/>
        <a:p>
          <a:endParaRPr lang="fr-CA"/>
        </a:p>
      </dgm:t>
    </dgm:pt>
    <dgm:pt modelId="{84A92B69-682E-42B6-AD95-EE4C8C73F4A3}">
      <dgm:prSet phldrT="[Texte]" custT="1"/>
      <dgm:spPr>
        <a:solidFill>
          <a:srgbClr val="FF9999"/>
        </a:solidFill>
      </dgm:spPr>
      <dgm:t>
        <a:bodyPr/>
        <a:lstStyle/>
        <a:p>
          <a:r>
            <a:rPr lang="fr-CA" sz="2400" dirty="0" err="1"/>
            <a:t>Véridic-tion</a:t>
          </a:r>
          <a:endParaRPr lang="fr-CA" sz="2400" dirty="0"/>
        </a:p>
      </dgm:t>
    </dgm:pt>
    <dgm:pt modelId="{81877C34-E0B7-492E-B356-AA5B6A301C9D}" type="parTrans" cxnId="{D32C24EB-5CD1-4227-82BC-5178D9B210FD}">
      <dgm:prSet/>
      <dgm:spPr/>
      <dgm:t>
        <a:bodyPr/>
        <a:lstStyle/>
        <a:p>
          <a:endParaRPr lang="fr-CA"/>
        </a:p>
      </dgm:t>
    </dgm:pt>
    <dgm:pt modelId="{64D2C944-6C61-4599-B214-6E805F1165A7}" type="sibTrans" cxnId="{D32C24EB-5CD1-4227-82BC-5178D9B210FD}">
      <dgm:prSet/>
      <dgm:spPr>
        <a:solidFill>
          <a:schemeClr val="tx1"/>
        </a:solidFill>
      </dgm:spPr>
      <dgm:t>
        <a:bodyPr/>
        <a:lstStyle/>
        <a:p>
          <a:endParaRPr lang="fr-CA"/>
        </a:p>
      </dgm:t>
    </dgm:pt>
    <dgm:pt modelId="{F7C12A6A-BA6B-4B4E-8067-72B69E2C607F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CA" sz="2400" dirty="0"/>
            <a:t>Intéres-sement</a:t>
          </a:r>
        </a:p>
      </dgm:t>
    </dgm:pt>
    <dgm:pt modelId="{A8A66026-EDDE-43F8-8534-FAE14A2BB0F8}" type="parTrans" cxnId="{11B63AE6-0FB5-4CD1-AB62-308584E788DC}">
      <dgm:prSet/>
      <dgm:spPr/>
      <dgm:t>
        <a:bodyPr/>
        <a:lstStyle/>
        <a:p>
          <a:endParaRPr lang="fr-CA"/>
        </a:p>
      </dgm:t>
    </dgm:pt>
    <dgm:pt modelId="{9A02956E-C712-4B1D-B313-B068F5C7EE58}" type="sibTrans" cxnId="{11B63AE6-0FB5-4CD1-AB62-308584E788DC}">
      <dgm:prSet/>
      <dgm:spPr>
        <a:solidFill>
          <a:schemeClr val="tx1"/>
        </a:solidFill>
      </dgm:spPr>
      <dgm:t>
        <a:bodyPr/>
        <a:lstStyle/>
        <a:p>
          <a:endParaRPr lang="fr-CA"/>
        </a:p>
      </dgm:t>
    </dgm:pt>
    <dgm:pt modelId="{D7D46F94-4039-4D7A-AA3D-EB9255512011}" type="pres">
      <dgm:prSet presAssocID="{ED6B8136-0A94-4328-B43F-B59C448EEFD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F86234E8-5D82-4074-8ED5-6692399E7304}" type="pres">
      <dgm:prSet presAssocID="{8DABE2D5-4A19-45AB-AFED-42497D74DE0F}" presName="gear1" presStyleLbl="node1" presStyleIdx="0" presStyleCnt="3">
        <dgm:presLayoutVars>
          <dgm:chMax val="1"/>
          <dgm:bulletEnabled val="1"/>
        </dgm:presLayoutVars>
      </dgm:prSet>
      <dgm:spPr/>
    </dgm:pt>
    <dgm:pt modelId="{841C6CC8-E420-415F-AC37-5468E55BE456}" type="pres">
      <dgm:prSet presAssocID="{8DABE2D5-4A19-45AB-AFED-42497D74DE0F}" presName="gear1srcNode" presStyleLbl="node1" presStyleIdx="0" presStyleCnt="3"/>
      <dgm:spPr/>
    </dgm:pt>
    <dgm:pt modelId="{90D01BA4-040F-4557-B6B4-F87BFB861DFD}" type="pres">
      <dgm:prSet presAssocID="{8DABE2D5-4A19-45AB-AFED-42497D74DE0F}" presName="gear1dstNode" presStyleLbl="node1" presStyleIdx="0" presStyleCnt="3"/>
      <dgm:spPr/>
    </dgm:pt>
    <dgm:pt modelId="{227B225B-8492-4217-B23B-1C5B0CE5769D}" type="pres">
      <dgm:prSet presAssocID="{84A92B69-682E-42B6-AD95-EE4C8C73F4A3}" presName="gear2" presStyleLbl="node1" presStyleIdx="1" presStyleCnt="3" custLinFactNeighborX="-1122" custLinFactNeighborY="-5000">
        <dgm:presLayoutVars>
          <dgm:chMax val="1"/>
          <dgm:bulletEnabled val="1"/>
        </dgm:presLayoutVars>
      </dgm:prSet>
      <dgm:spPr/>
    </dgm:pt>
    <dgm:pt modelId="{7830889C-B136-4407-A30A-92578B20D597}" type="pres">
      <dgm:prSet presAssocID="{84A92B69-682E-42B6-AD95-EE4C8C73F4A3}" presName="gear2srcNode" presStyleLbl="node1" presStyleIdx="1" presStyleCnt="3"/>
      <dgm:spPr/>
    </dgm:pt>
    <dgm:pt modelId="{25CFD9ED-21F1-43AB-9D05-F5729372BE51}" type="pres">
      <dgm:prSet presAssocID="{84A92B69-682E-42B6-AD95-EE4C8C73F4A3}" presName="gear2dstNode" presStyleLbl="node1" presStyleIdx="1" presStyleCnt="3"/>
      <dgm:spPr/>
    </dgm:pt>
    <dgm:pt modelId="{D77284E0-F62C-4071-8FF6-4ABA397AC5F0}" type="pres">
      <dgm:prSet presAssocID="{F7C12A6A-BA6B-4B4E-8067-72B69E2C607F}" presName="gear3" presStyleLbl="node1" presStyleIdx="2" presStyleCnt="3" custLinFactNeighborX="0" custLinFactNeighborY="-1156"/>
      <dgm:spPr/>
    </dgm:pt>
    <dgm:pt modelId="{1ACD7264-6254-415F-B621-E0141631BC43}" type="pres">
      <dgm:prSet presAssocID="{F7C12A6A-BA6B-4B4E-8067-72B69E2C607F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9487758-ABEB-4833-8D12-9FAAF884EE1F}" type="pres">
      <dgm:prSet presAssocID="{F7C12A6A-BA6B-4B4E-8067-72B69E2C607F}" presName="gear3srcNode" presStyleLbl="node1" presStyleIdx="2" presStyleCnt="3"/>
      <dgm:spPr/>
    </dgm:pt>
    <dgm:pt modelId="{31094AAA-CF12-495A-8A6D-4258FCEF00D2}" type="pres">
      <dgm:prSet presAssocID="{F7C12A6A-BA6B-4B4E-8067-72B69E2C607F}" presName="gear3dstNode" presStyleLbl="node1" presStyleIdx="2" presStyleCnt="3"/>
      <dgm:spPr/>
    </dgm:pt>
    <dgm:pt modelId="{74A24CBF-7D5F-493C-B96C-230F21D4FD22}" type="pres">
      <dgm:prSet presAssocID="{45258539-1E6F-440E-B8EA-BA15957AD796}" presName="connector1" presStyleLbl="sibTrans2D1" presStyleIdx="0" presStyleCnt="3"/>
      <dgm:spPr/>
    </dgm:pt>
    <dgm:pt modelId="{4BA7ADB7-7C40-4260-97EE-C42607F49E02}" type="pres">
      <dgm:prSet presAssocID="{64D2C944-6C61-4599-B214-6E805F1165A7}" presName="connector2" presStyleLbl="sibTrans2D1" presStyleIdx="1" presStyleCnt="3"/>
      <dgm:spPr/>
    </dgm:pt>
    <dgm:pt modelId="{D7F0A8D8-30A0-4225-9F45-852C54AF505A}" type="pres">
      <dgm:prSet presAssocID="{9A02956E-C712-4B1D-B313-B068F5C7EE58}" presName="connector3" presStyleLbl="sibTrans2D1" presStyleIdx="2" presStyleCnt="3"/>
      <dgm:spPr/>
    </dgm:pt>
  </dgm:ptLst>
  <dgm:cxnLst>
    <dgm:cxn modelId="{7A9F3E08-32DE-4859-A938-08EC7E4FBD65}" type="presOf" srcId="{F7C12A6A-BA6B-4B4E-8067-72B69E2C607F}" destId="{D77284E0-F62C-4071-8FF6-4ABA397AC5F0}" srcOrd="0" destOrd="0" presId="urn:microsoft.com/office/officeart/2005/8/layout/gear1"/>
    <dgm:cxn modelId="{C9251534-3A8D-40E2-9A8B-C3256765ACB0}" type="presOf" srcId="{45258539-1E6F-440E-B8EA-BA15957AD796}" destId="{74A24CBF-7D5F-493C-B96C-230F21D4FD22}" srcOrd="0" destOrd="0" presId="urn:microsoft.com/office/officeart/2005/8/layout/gear1"/>
    <dgm:cxn modelId="{83EA2B3B-FF61-43FA-9B1B-64C6A8747D89}" type="presOf" srcId="{8DABE2D5-4A19-45AB-AFED-42497D74DE0F}" destId="{841C6CC8-E420-415F-AC37-5468E55BE456}" srcOrd="1" destOrd="0" presId="urn:microsoft.com/office/officeart/2005/8/layout/gear1"/>
    <dgm:cxn modelId="{2D23756A-68D7-4DEE-BA32-64C3808C1C9C}" type="presOf" srcId="{84A92B69-682E-42B6-AD95-EE4C8C73F4A3}" destId="{7830889C-B136-4407-A30A-92578B20D597}" srcOrd="1" destOrd="0" presId="urn:microsoft.com/office/officeart/2005/8/layout/gear1"/>
    <dgm:cxn modelId="{ED960F90-599E-4073-9218-1B7A0BE6CF3B}" type="presOf" srcId="{F7C12A6A-BA6B-4B4E-8067-72B69E2C607F}" destId="{B9487758-ABEB-4833-8D12-9FAAF884EE1F}" srcOrd="2" destOrd="0" presId="urn:microsoft.com/office/officeart/2005/8/layout/gear1"/>
    <dgm:cxn modelId="{BADA309B-F282-481C-9DF5-BB9E8ED1DE89}" type="presOf" srcId="{64D2C944-6C61-4599-B214-6E805F1165A7}" destId="{4BA7ADB7-7C40-4260-97EE-C42607F49E02}" srcOrd="0" destOrd="0" presId="urn:microsoft.com/office/officeart/2005/8/layout/gear1"/>
    <dgm:cxn modelId="{4B753DA4-2250-49A8-8C8D-C8D0B25BC775}" type="presOf" srcId="{9A02956E-C712-4B1D-B313-B068F5C7EE58}" destId="{D7F0A8D8-30A0-4225-9F45-852C54AF505A}" srcOrd="0" destOrd="0" presId="urn:microsoft.com/office/officeart/2005/8/layout/gear1"/>
    <dgm:cxn modelId="{8B2435BF-F804-42B3-B138-BF4E078AD02C}" type="presOf" srcId="{F7C12A6A-BA6B-4B4E-8067-72B69E2C607F}" destId="{31094AAA-CF12-495A-8A6D-4258FCEF00D2}" srcOrd="3" destOrd="0" presId="urn:microsoft.com/office/officeart/2005/8/layout/gear1"/>
    <dgm:cxn modelId="{3430CFC2-9FC9-41CD-A3FA-56B567C1F9B6}" srcId="{ED6B8136-0A94-4328-B43F-B59C448EEFD8}" destId="{8DABE2D5-4A19-45AB-AFED-42497D74DE0F}" srcOrd="0" destOrd="0" parTransId="{3A9C0654-4F3A-43E7-94EF-E435E32A5A0E}" sibTransId="{45258539-1E6F-440E-B8EA-BA15957AD796}"/>
    <dgm:cxn modelId="{29F20AC3-3A8B-41F0-815A-01ED74B2E0E1}" type="presOf" srcId="{F7C12A6A-BA6B-4B4E-8067-72B69E2C607F}" destId="{1ACD7264-6254-415F-B621-E0141631BC43}" srcOrd="1" destOrd="0" presId="urn:microsoft.com/office/officeart/2005/8/layout/gear1"/>
    <dgm:cxn modelId="{BA2343CE-7A35-4E39-B910-EF23D9803A19}" type="presOf" srcId="{8DABE2D5-4A19-45AB-AFED-42497D74DE0F}" destId="{90D01BA4-040F-4557-B6B4-F87BFB861DFD}" srcOrd="2" destOrd="0" presId="urn:microsoft.com/office/officeart/2005/8/layout/gear1"/>
    <dgm:cxn modelId="{BD18E6D2-AB67-4368-9F19-9DDC597AC7CB}" type="presOf" srcId="{84A92B69-682E-42B6-AD95-EE4C8C73F4A3}" destId="{227B225B-8492-4217-B23B-1C5B0CE5769D}" srcOrd="0" destOrd="0" presId="urn:microsoft.com/office/officeart/2005/8/layout/gear1"/>
    <dgm:cxn modelId="{2C5242DC-86AD-43FD-9203-12A175128CEA}" type="presOf" srcId="{ED6B8136-0A94-4328-B43F-B59C448EEFD8}" destId="{D7D46F94-4039-4D7A-AA3D-EB9255512011}" srcOrd="0" destOrd="0" presId="urn:microsoft.com/office/officeart/2005/8/layout/gear1"/>
    <dgm:cxn modelId="{2DA11AE2-C7B2-411D-B0D4-61BB2023D4A3}" type="presOf" srcId="{8DABE2D5-4A19-45AB-AFED-42497D74DE0F}" destId="{F86234E8-5D82-4074-8ED5-6692399E7304}" srcOrd="0" destOrd="0" presId="urn:microsoft.com/office/officeart/2005/8/layout/gear1"/>
    <dgm:cxn modelId="{11B63AE6-0FB5-4CD1-AB62-308584E788DC}" srcId="{ED6B8136-0A94-4328-B43F-B59C448EEFD8}" destId="{F7C12A6A-BA6B-4B4E-8067-72B69E2C607F}" srcOrd="2" destOrd="0" parTransId="{A8A66026-EDDE-43F8-8534-FAE14A2BB0F8}" sibTransId="{9A02956E-C712-4B1D-B313-B068F5C7EE58}"/>
    <dgm:cxn modelId="{D32C24EB-5CD1-4227-82BC-5178D9B210FD}" srcId="{ED6B8136-0A94-4328-B43F-B59C448EEFD8}" destId="{84A92B69-682E-42B6-AD95-EE4C8C73F4A3}" srcOrd="1" destOrd="0" parTransId="{81877C34-E0B7-492E-B356-AA5B6A301C9D}" sibTransId="{64D2C944-6C61-4599-B214-6E805F1165A7}"/>
    <dgm:cxn modelId="{E45DE9F4-CAF5-4756-A11E-1E616905CBE4}" type="presOf" srcId="{84A92B69-682E-42B6-AD95-EE4C8C73F4A3}" destId="{25CFD9ED-21F1-43AB-9D05-F5729372BE51}" srcOrd="2" destOrd="0" presId="urn:microsoft.com/office/officeart/2005/8/layout/gear1"/>
    <dgm:cxn modelId="{E4BB0385-9C45-47FF-AD47-D44DDF7375D4}" type="presParOf" srcId="{D7D46F94-4039-4D7A-AA3D-EB9255512011}" destId="{F86234E8-5D82-4074-8ED5-6692399E7304}" srcOrd="0" destOrd="0" presId="urn:microsoft.com/office/officeart/2005/8/layout/gear1"/>
    <dgm:cxn modelId="{867F5BC9-8D77-4A6C-9665-19BEDBA27ABA}" type="presParOf" srcId="{D7D46F94-4039-4D7A-AA3D-EB9255512011}" destId="{841C6CC8-E420-415F-AC37-5468E55BE456}" srcOrd="1" destOrd="0" presId="urn:microsoft.com/office/officeart/2005/8/layout/gear1"/>
    <dgm:cxn modelId="{7DF0B990-4E20-41AA-B80D-C3883ADBA4B6}" type="presParOf" srcId="{D7D46F94-4039-4D7A-AA3D-EB9255512011}" destId="{90D01BA4-040F-4557-B6B4-F87BFB861DFD}" srcOrd="2" destOrd="0" presId="urn:microsoft.com/office/officeart/2005/8/layout/gear1"/>
    <dgm:cxn modelId="{42439CC9-5991-49A9-BC2C-47C39A78123C}" type="presParOf" srcId="{D7D46F94-4039-4D7A-AA3D-EB9255512011}" destId="{227B225B-8492-4217-B23B-1C5B0CE5769D}" srcOrd="3" destOrd="0" presId="urn:microsoft.com/office/officeart/2005/8/layout/gear1"/>
    <dgm:cxn modelId="{77C4A9E1-9CA7-4B04-8B4C-630535387A80}" type="presParOf" srcId="{D7D46F94-4039-4D7A-AA3D-EB9255512011}" destId="{7830889C-B136-4407-A30A-92578B20D597}" srcOrd="4" destOrd="0" presId="urn:microsoft.com/office/officeart/2005/8/layout/gear1"/>
    <dgm:cxn modelId="{A411D6D2-954A-4573-A37F-F6CA476D30FA}" type="presParOf" srcId="{D7D46F94-4039-4D7A-AA3D-EB9255512011}" destId="{25CFD9ED-21F1-43AB-9D05-F5729372BE51}" srcOrd="5" destOrd="0" presId="urn:microsoft.com/office/officeart/2005/8/layout/gear1"/>
    <dgm:cxn modelId="{7E6E1684-C503-4D4B-A01F-A61677ECB074}" type="presParOf" srcId="{D7D46F94-4039-4D7A-AA3D-EB9255512011}" destId="{D77284E0-F62C-4071-8FF6-4ABA397AC5F0}" srcOrd="6" destOrd="0" presId="urn:microsoft.com/office/officeart/2005/8/layout/gear1"/>
    <dgm:cxn modelId="{54C3991E-289A-4272-80A2-54EAB61F1832}" type="presParOf" srcId="{D7D46F94-4039-4D7A-AA3D-EB9255512011}" destId="{1ACD7264-6254-415F-B621-E0141631BC43}" srcOrd="7" destOrd="0" presId="urn:microsoft.com/office/officeart/2005/8/layout/gear1"/>
    <dgm:cxn modelId="{20FBCD6B-FDA7-428C-85E8-87A457CF7D9C}" type="presParOf" srcId="{D7D46F94-4039-4D7A-AA3D-EB9255512011}" destId="{B9487758-ABEB-4833-8D12-9FAAF884EE1F}" srcOrd="8" destOrd="0" presId="urn:microsoft.com/office/officeart/2005/8/layout/gear1"/>
    <dgm:cxn modelId="{0F15DE99-1187-48D6-830C-25EDF5EB7556}" type="presParOf" srcId="{D7D46F94-4039-4D7A-AA3D-EB9255512011}" destId="{31094AAA-CF12-495A-8A6D-4258FCEF00D2}" srcOrd="9" destOrd="0" presId="urn:microsoft.com/office/officeart/2005/8/layout/gear1"/>
    <dgm:cxn modelId="{9BBA2388-B755-451A-9B7A-74FDE06D75C5}" type="presParOf" srcId="{D7D46F94-4039-4D7A-AA3D-EB9255512011}" destId="{74A24CBF-7D5F-493C-B96C-230F21D4FD22}" srcOrd="10" destOrd="0" presId="urn:microsoft.com/office/officeart/2005/8/layout/gear1"/>
    <dgm:cxn modelId="{589EB4B7-EAF2-4A93-A73F-58D1957C029E}" type="presParOf" srcId="{D7D46F94-4039-4D7A-AA3D-EB9255512011}" destId="{4BA7ADB7-7C40-4260-97EE-C42607F49E02}" srcOrd="11" destOrd="0" presId="urn:microsoft.com/office/officeart/2005/8/layout/gear1"/>
    <dgm:cxn modelId="{52835398-56D5-49AD-A59C-06FA16626841}" type="presParOf" srcId="{D7D46F94-4039-4D7A-AA3D-EB9255512011}" destId="{D7F0A8D8-30A0-4225-9F45-852C54AF505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6234E8-5D82-4074-8ED5-6692399E7304}">
      <dsp:nvSpPr>
        <dsp:cNvPr id="0" name=""/>
        <dsp:cNvSpPr/>
      </dsp:nvSpPr>
      <dsp:spPr>
        <a:xfrm>
          <a:off x="3587897" y="2350377"/>
          <a:ext cx="2872683" cy="2872683"/>
        </a:xfrm>
        <a:prstGeom prst="gear9">
          <a:avLst/>
        </a:prstGeom>
        <a:solidFill>
          <a:srgbClr val="00808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700" kern="1200" dirty="0"/>
            <a:t>Enrôlement</a:t>
          </a:r>
        </a:p>
      </dsp:txBody>
      <dsp:txXfrm>
        <a:off x="4165434" y="3023289"/>
        <a:ext cx="1717609" cy="1476619"/>
      </dsp:txXfrm>
    </dsp:sp>
    <dsp:sp modelId="{227B225B-8492-4217-B23B-1C5B0CE5769D}">
      <dsp:nvSpPr>
        <dsp:cNvPr id="0" name=""/>
        <dsp:cNvSpPr/>
      </dsp:nvSpPr>
      <dsp:spPr>
        <a:xfrm>
          <a:off x="1893076" y="1566918"/>
          <a:ext cx="2089224" cy="2089224"/>
        </a:xfrm>
        <a:prstGeom prst="gear6">
          <a:avLst/>
        </a:prstGeom>
        <a:solidFill>
          <a:srgbClr val="FF9999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400" kern="1200" dirty="0" err="1"/>
            <a:t>Véridic-tion</a:t>
          </a:r>
          <a:endParaRPr lang="fr-CA" sz="2400" kern="1200" dirty="0"/>
        </a:p>
      </dsp:txBody>
      <dsp:txXfrm>
        <a:off x="2419044" y="2096065"/>
        <a:ext cx="1037288" cy="1030930"/>
      </dsp:txXfrm>
    </dsp:sp>
    <dsp:sp modelId="{D77284E0-F62C-4071-8FF6-4ABA397AC5F0}">
      <dsp:nvSpPr>
        <dsp:cNvPr id="0" name=""/>
        <dsp:cNvSpPr/>
      </dsp:nvSpPr>
      <dsp:spPr>
        <a:xfrm rot="20700000">
          <a:off x="3086696" y="230027"/>
          <a:ext cx="2047013" cy="2047013"/>
        </a:xfrm>
        <a:prstGeom prst="gear6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400" kern="1200" dirty="0"/>
            <a:t>Intéres-sement</a:t>
          </a:r>
        </a:p>
      </dsp:txBody>
      <dsp:txXfrm rot="-20700000">
        <a:off x="3535666" y="678997"/>
        <a:ext cx="1149073" cy="1149073"/>
      </dsp:txXfrm>
    </dsp:sp>
    <dsp:sp modelId="{74A24CBF-7D5F-493C-B96C-230F21D4FD22}">
      <dsp:nvSpPr>
        <dsp:cNvPr id="0" name=""/>
        <dsp:cNvSpPr/>
      </dsp:nvSpPr>
      <dsp:spPr>
        <a:xfrm>
          <a:off x="3378466" y="1910347"/>
          <a:ext cx="3677034" cy="3677034"/>
        </a:xfrm>
        <a:prstGeom prst="circularArrow">
          <a:avLst>
            <a:gd name="adj1" fmla="val 4687"/>
            <a:gd name="adj2" fmla="val 299029"/>
            <a:gd name="adj3" fmla="val 2536261"/>
            <a:gd name="adj4" fmla="val 15818647"/>
            <a:gd name="adj5" fmla="val 5469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A7ADB7-7C40-4260-97EE-C42607F49E02}">
      <dsp:nvSpPr>
        <dsp:cNvPr id="0" name=""/>
        <dsp:cNvSpPr/>
      </dsp:nvSpPr>
      <dsp:spPr>
        <a:xfrm>
          <a:off x="1546520" y="1204698"/>
          <a:ext cx="2671595" cy="267159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F0A8D8-30A0-4225-9F45-852C54AF505A}">
      <dsp:nvSpPr>
        <dsp:cNvPr id="0" name=""/>
        <dsp:cNvSpPr/>
      </dsp:nvSpPr>
      <dsp:spPr>
        <a:xfrm>
          <a:off x="2613201" y="-222759"/>
          <a:ext cx="2880518" cy="288051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26723-C756-48E4-A37B-B0531142C3A6}" type="datetimeFigureOut">
              <a:rPr lang="fr-CA" smtClean="0"/>
              <a:t>2023-06-01</a:t>
            </a:fld>
            <a:endParaRPr lang="fr-CA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E03B0-7254-40BD-9EA3-BEA089B283EA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34526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E03B0-7254-40BD-9EA3-BEA089B283EA}" type="slidenum">
              <a:rPr lang="fr-CA" smtClean="0"/>
              <a:t>2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438025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E03B0-7254-40BD-9EA3-BEA089B283EA}" type="slidenum">
              <a:rPr lang="fr-CA" smtClean="0"/>
              <a:t>11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43802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E03B0-7254-40BD-9EA3-BEA089B283EA}" type="slidenum">
              <a:rPr lang="fr-CA" smtClean="0"/>
              <a:t>12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438025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E03B0-7254-40BD-9EA3-BEA089B283EA}" type="slidenum">
              <a:rPr lang="fr-CA" smtClean="0"/>
              <a:t>13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515994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E03B0-7254-40BD-9EA3-BEA089B283EA}" type="slidenum">
              <a:rPr lang="fr-CA" smtClean="0"/>
              <a:t>14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438025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0574B-930F-B04C-B0FF-0722E24AD01A}" type="slidenum">
              <a:rPr lang="fr-FR" smtClean="0"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55849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0574B-930F-B04C-B0FF-0722E24AD01A}" type="slidenum">
              <a:rPr lang="fr-FR" smtClean="0"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55849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0574B-930F-B04C-B0FF-0722E24AD01A}" type="slidenum">
              <a:rPr lang="fr-FR" smtClean="0"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29466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0574B-930F-B04C-B0FF-0722E24AD01A}" type="slidenum">
              <a:rPr lang="fr-FR" smtClean="0"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36208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E03B0-7254-40BD-9EA3-BEA089B283EA}" type="slidenum">
              <a:rPr lang="fr-CA" smtClean="0"/>
              <a:t>19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395665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E03B0-7254-40BD-9EA3-BEA089B283EA}" type="slidenum">
              <a:rPr lang="fr-CA" smtClean="0"/>
              <a:t>21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88468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8" name="Google Shape;1688;g929290261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9" name="Google Shape;1689;g929290261e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CA" baseline="0" dirty="0"/>
          </a:p>
        </p:txBody>
      </p:sp>
    </p:spTree>
    <p:extLst>
      <p:ext uri="{BB962C8B-B14F-4D97-AF65-F5344CB8AC3E}">
        <p14:creationId xmlns:p14="http://schemas.microsoft.com/office/powerpoint/2010/main" val="4226227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E03B0-7254-40BD-9EA3-BEA089B283EA}" type="slidenum">
              <a:rPr lang="fr-CA" smtClean="0"/>
              <a:t>4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43802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E03B0-7254-40BD-9EA3-BEA089B283EA}" type="slidenum">
              <a:rPr lang="fr-CA" smtClean="0"/>
              <a:t>5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47459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E03B0-7254-40BD-9EA3-BEA089B283EA}" type="slidenum">
              <a:rPr lang="fr-CA" smtClean="0"/>
              <a:t>6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47459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E03B0-7254-40BD-9EA3-BEA089B283EA}" type="slidenum">
              <a:rPr lang="fr-CA" smtClean="0"/>
              <a:t>7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47459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E03B0-7254-40BD-9EA3-BEA089B283EA}" type="slidenum">
              <a:rPr lang="fr-CA" smtClean="0"/>
              <a:t>8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47459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E03B0-7254-40BD-9EA3-BEA089B283EA}" type="slidenum">
              <a:rPr lang="fr-CA" smtClean="0"/>
              <a:t>9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474598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E03B0-7254-40BD-9EA3-BEA089B283EA}" type="slidenum">
              <a:rPr lang="fr-CA" smtClean="0"/>
              <a:t>10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4380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1C519B-46BF-B97E-8E48-59CF7F0EB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3A0CE81-F8D1-F20C-198C-BFBD107D78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B27AC1-AEC9-E567-C268-A540103BF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AF26-A392-4B16-8FD0-2EB3CF75992C}" type="datetimeFigureOut">
              <a:rPr lang="fr-CA" smtClean="0"/>
              <a:t>2023-06-01</a:t>
            </a:fld>
            <a:endParaRPr lang="fr-CA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9AD847-A86B-37A6-4C4D-F4F1FCF4D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4B0682-7975-1E9F-1DAD-5B4D7E69D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4C92-C1EE-462D-B633-5F20F88E3DF6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43293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2F4ABE-348C-3ED5-E5C3-950E59B47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A5B60C0-6F79-87E0-3FEA-E12848953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3EF76D-259B-53EB-FC6A-A438A72C8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AF26-A392-4B16-8FD0-2EB3CF75992C}" type="datetimeFigureOut">
              <a:rPr lang="fr-CA" smtClean="0"/>
              <a:t>2023-06-01</a:t>
            </a:fld>
            <a:endParaRPr lang="fr-CA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6FF7DC-7753-B814-AC20-0A6069725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A19E7A-7F94-0A3C-8100-132B332C5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4C92-C1EE-462D-B633-5F20F88E3DF6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50768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0D539ED-ABDB-1781-2D53-631B50DBAF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9B5E76-2720-7D8C-EBD4-4C868321C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A690BF-5DB4-876B-0830-B9029F1E1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AF26-A392-4B16-8FD0-2EB3CF75992C}" type="datetimeFigureOut">
              <a:rPr lang="fr-CA" smtClean="0"/>
              <a:t>2023-06-01</a:t>
            </a:fld>
            <a:endParaRPr lang="fr-CA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110C11-B01C-23EF-43D1-5693B2E85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0C4446-758C-9445-7F2C-4D2071D46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4C92-C1EE-462D-B633-5F20F88E3DF6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61278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Completely blank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11390969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403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D8D42D-A002-21AC-43A0-9A801CCB1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D96A98-D574-8A07-051F-14FB42D76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10284E-4E8B-9AF2-688C-D9797F590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AF26-A392-4B16-8FD0-2EB3CF75992C}" type="datetimeFigureOut">
              <a:rPr lang="fr-CA" smtClean="0"/>
              <a:t>2023-06-01</a:t>
            </a:fld>
            <a:endParaRPr lang="fr-CA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B62165-F560-5EAA-555F-6187CBC05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1E161A-AD88-D7C1-247D-7742FB370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4C92-C1EE-462D-B633-5F20F88E3DF6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4211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4EE0B3-E704-AC36-3D1B-97B2B214E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71AFFE-CC43-4B72-FDC1-B71B1F0B5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981884-26DB-CBBD-8C13-BE0F5A7D6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AF26-A392-4B16-8FD0-2EB3CF75992C}" type="datetimeFigureOut">
              <a:rPr lang="fr-CA" smtClean="0"/>
              <a:t>2023-06-01</a:t>
            </a:fld>
            <a:endParaRPr lang="fr-CA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CEAA87-5688-ED42-354A-99F7F39C4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6BECCB-70B8-DAFC-07D2-EE0A36211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4C92-C1EE-462D-B633-5F20F88E3DF6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5861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B19D59-0F31-C5ED-1D89-01ABE5708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7E8F68-662F-779B-0E9A-106A9E7305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91172D1-356A-1C38-0651-2AF3CE7E6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772400-51AF-4C10-586C-B5D2C85A3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AF26-A392-4B16-8FD0-2EB3CF75992C}" type="datetimeFigureOut">
              <a:rPr lang="fr-CA" smtClean="0"/>
              <a:t>2023-06-01</a:t>
            </a:fld>
            <a:endParaRPr lang="fr-CA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DEF860-2A99-600D-3A76-F5C21A600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2AA8D8D-F220-2511-45E5-ED441B6C8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4C92-C1EE-462D-B633-5F20F88E3DF6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0886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EF5A08-BDF2-573D-7380-B9A262192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AEBB02-CB80-292C-A077-C553E5FB1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47DA247-085D-9D6F-1808-3A30FBD593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0C4D186-43BA-A5E3-D49A-528842DE67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E3D1769-3167-5FCB-29C9-024C27D3A0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601ED7E-9649-CE3E-4A15-87EC4D7CA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AF26-A392-4B16-8FD0-2EB3CF75992C}" type="datetimeFigureOut">
              <a:rPr lang="fr-CA" smtClean="0"/>
              <a:t>2023-06-01</a:t>
            </a:fld>
            <a:endParaRPr lang="fr-CA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71D0170-4D6B-DC1D-6E0F-44F64C1DF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8149FB7-889E-1619-BB33-547A1C5B1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4C92-C1EE-462D-B633-5F20F88E3DF6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4434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8DB196-AD43-CB20-8A4B-2F995C25E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BC09BB4-821A-5CA9-0A34-C4C67AAAD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AF26-A392-4B16-8FD0-2EB3CF75992C}" type="datetimeFigureOut">
              <a:rPr lang="fr-CA" smtClean="0"/>
              <a:t>2023-06-01</a:t>
            </a:fld>
            <a:endParaRPr lang="fr-CA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391917E-10B7-DA3C-9690-56F287462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B97975B-57FF-68F0-ACB1-378F8D986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4C92-C1EE-462D-B633-5F20F88E3DF6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65664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FF2878C-00F2-1491-0DB5-1CC86F042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AF26-A392-4B16-8FD0-2EB3CF75992C}" type="datetimeFigureOut">
              <a:rPr lang="fr-CA" smtClean="0"/>
              <a:t>2023-06-01</a:t>
            </a:fld>
            <a:endParaRPr lang="fr-CA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0A94333-5233-BCDB-9BF3-D45B25D22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73A653C-4361-5D2A-A27E-E34F7D3E5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4C92-C1EE-462D-B633-5F20F88E3DF6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58657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94E040-751B-B6E2-55DB-F15A9AC1D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492387-A030-66EA-1A8E-026250AB0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6410C28-E13C-7C82-6F61-77AD5E726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81FA4AD-A8B5-658E-F86F-F32A5E23E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AF26-A392-4B16-8FD0-2EB3CF75992C}" type="datetimeFigureOut">
              <a:rPr lang="fr-CA" smtClean="0"/>
              <a:t>2023-06-01</a:t>
            </a:fld>
            <a:endParaRPr lang="fr-CA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695881E-1312-0D3E-0899-0D5285527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4194419-ED3A-EF93-AF45-4F8B104EB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4C92-C1EE-462D-B633-5F20F88E3DF6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97970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35D47A-2603-5530-2692-09EFB9118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559A997-2652-E99C-0675-A65A353DB8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9FC903A-0271-4B2F-42B1-E6B071CB20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24621B1-0E8D-BB8F-3F28-73A8A8F4D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AF26-A392-4B16-8FD0-2EB3CF75992C}" type="datetimeFigureOut">
              <a:rPr lang="fr-CA" smtClean="0"/>
              <a:t>2023-06-01</a:t>
            </a:fld>
            <a:endParaRPr lang="fr-CA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D263B44-5D53-2B3D-4362-1EBF08490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E655C56-7EB5-9196-5D80-A86E2A534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4C92-C1EE-462D-B633-5F20F88E3DF6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6430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C9DCD91-C880-B4C8-5E51-F4EDFF582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E06AB64-1B40-942A-0A56-744C4399E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1AC311-0307-F081-A997-2C50DA1202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1AF26-A392-4B16-8FD0-2EB3CF75992C}" type="datetimeFigureOut">
              <a:rPr lang="fr-CA" smtClean="0"/>
              <a:t>2023-06-01</a:t>
            </a:fld>
            <a:endParaRPr lang="fr-CA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BBF278-E0BC-AAE5-8E9D-2778DD9C5C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CF515F-9E63-3A47-AA24-8394722E5D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E4C92-C1EE-462D-B633-5F20F88E3DF6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08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raprdnt.uqtr.uquebec.ca/pls/public/gscw031?owa_no_site=4242&amp;owa_no_fiche=201&amp;owa_bottin" TargetMode="External"/><Relationship Id="rId4" Type="http://schemas.openxmlformats.org/officeDocument/2006/relationships/image" Target="../media/image7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13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7.svg"/><Relationship Id="rId9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7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FFF23C-9F3D-AC70-B341-BDD4115027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6719" y="3599372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CA" sz="4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fr-CA" sz="4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Co-construction</a:t>
            </a:r>
            <a:r>
              <a:rPr lang="fr-CA" sz="4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des savoirs</a:t>
            </a:r>
            <a:br>
              <a:rPr lang="fr-CA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Une TRADITION au CRD de Lanaudière</a:t>
            </a:r>
            <a:br>
              <a:rPr lang="fr-CA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Étude</a:t>
            </a:r>
            <a:r>
              <a:rPr lang="fr-CA" sz="4000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fr-CA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l’Utilisation Problématique d’Internet</a:t>
            </a:r>
            <a:br>
              <a:rPr lang="fr-CA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Magali Dufour, Ph. D.</a:t>
            </a:r>
            <a:br>
              <a:rPr lang="fr-CA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Sylvie R. Gagnon, T.S., M. Sc.</a:t>
            </a:r>
            <a:br>
              <a:rPr lang="fr-CA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 juin 2023</a:t>
            </a:r>
            <a:b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CA" dirty="0"/>
          </a:p>
        </p:txBody>
      </p:sp>
      <p:pic>
        <p:nvPicPr>
          <p:cNvPr id="4" name="Picture 2" descr="CISSS de Lanaudière: CISSS de Lanaudière">
            <a:extLst>
              <a:ext uri="{FF2B5EF4-FFF2-40B4-BE49-F238E27FC236}">
                <a16:creationId xmlns:a16="http://schemas.microsoft.com/office/drawing/2014/main" id="{EAA123A9-AFD7-43E2-184A-6F8D177E1B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400" y="5445224"/>
            <a:ext cx="2088232" cy="98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UQAM Logo – CPN-PREV">
            <a:extLst>
              <a:ext uri="{FF2B5EF4-FFF2-40B4-BE49-F238E27FC236}">
                <a16:creationId xmlns:a16="http://schemas.microsoft.com/office/drawing/2014/main" id="{8721D0E8-3630-AB4B-5BAD-AB196E924F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673" y="5445224"/>
            <a:ext cx="1772321" cy="95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CIUSSS du Centre-Sud-de-l'Île-de-Montréal – Recherche CIUSSS NÎM">
            <a:extLst>
              <a:ext uri="{FF2B5EF4-FFF2-40B4-BE49-F238E27FC236}">
                <a16:creationId xmlns:a16="http://schemas.microsoft.com/office/drawing/2014/main" id="{31F18068-1924-ABB8-E027-504E3D7C3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877" y="5517232"/>
            <a:ext cx="1829944" cy="939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Institut universitaire sur les dépendances">
            <a:extLst>
              <a:ext uri="{FF2B5EF4-FFF2-40B4-BE49-F238E27FC236}">
                <a16:creationId xmlns:a16="http://schemas.microsoft.com/office/drawing/2014/main" id="{EE03822C-ADED-8C41-17C3-5E466CD105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205" y="4950091"/>
            <a:ext cx="1891029" cy="1899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id="{7F6E0A65-4F16-0603-1093-08C28DC18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848" y="5626399"/>
            <a:ext cx="1831862" cy="530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A3A3118F-F20B-9B01-145E-C4B8C858C0CB}"/>
              </a:ext>
            </a:extLst>
          </p:cNvPr>
          <p:cNvCxnSpPr/>
          <p:nvPr/>
        </p:nvCxnSpPr>
        <p:spPr>
          <a:xfrm>
            <a:off x="7135586" y="4898574"/>
            <a:ext cx="3200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411A9818-C69D-AC21-AD97-23B1D969F673}"/>
              </a:ext>
            </a:extLst>
          </p:cNvPr>
          <p:cNvCxnSpPr/>
          <p:nvPr/>
        </p:nvCxnSpPr>
        <p:spPr>
          <a:xfrm>
            <a:off x="1525779" y="4950091"/>
            <a:ext cx="3200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830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2DC946F8-040A-8A90-B2FA-B7D576DA1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7238" y="365125"/>
            <a:ext cx="9596562" cy="1325563"/>
          </a:xfrm>
        </p:spPr>
        <p:txBody>
          <a:bodyPr/>
          <a:lstStyle/>
          <a:p>
            <a:pPr algn="r"/>
            <a:r>
              <a:rPr lang="fr-CA" b="1" dirty="0"/>
              <a:t>Nombreuses retombées</a:t>
            </a:r>
          </a:p>
        </p:txBody>
      </p:sp>
      <p:pic>
        <p:nvPicPr>
          <p:cNvPr id="7" name="Graphique 6" descr="Engrenages avec un remplissage uni">
            <a:extLst>
              <a:ext uri="{FF2B5EF4-FFF2-40B4-BE49-F238E27FC236}">
                <a16:creationId xmlns:a16="http://schemas.microsoft.com/office/drawing/2014/main" id="{BC3B1339-B115-DD7C-F06F-C1C89A4172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5964" y="365125"/>
            <a:ext cx="1129957" cy="1129957"/>
          </a:xfrm>
          <a:prstGeom prst="rect">
            <a:avLst/>
          </a:prstGeom>
        </p:spPr>
      </p:pic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7D11F02-A645-351B-ACA7-71E5092F3822}"/>
              </a:ext>
            </a:extLst>
          </p:cNvPr>
          <p:cNvCxnSpPr/>
          <p:nvPr/>
        </p:nvCxnSpPr>
        <p:spPr>
          <a:xfrm>
            <a:off x="838200" y="1690688"/>
            <a:ext cx="10515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1769905" y="3294175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/>
              <a:t>Des </a:t>
            </a:r>
            <a:r>
              <a:rPr lang="fr-CA" sz="4400" b="1" dirty="0"/>
              <a:t>OUTILS</a:t>
            </a:r>
            <a:r>
              <a:rPr lang="fr-CA" sz="4400" dirty="0"/>
              <a:t> cliniques </a:t>
            </a:r>
          </a:p>
        </p:txBody>
      </p:sp>
    </p:spTree>
    <p:extLst>
      <p:ext uri="{BB962C8B-B14F-4D97-AF65-F5344CB8AC3E}">
        <p14:creationId xmlns:p14="http://schemas.microsoft.com/office/powerpoint/2010/main" val="254266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2DC946F8-040A-8A90-B2FA-B7D576DA1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7238" y="365125"/>
            <a:ext cx="9596562" cy="1325563"/>
          </a:xfrm>
        </p:spPr>
        <p:txBody>
          <a:bodyPr/>
          <a:lstStyle/>
          <a:p>
            <a:pPr algn="r"/>
            <a:r>
              <a:rPr lang="fr-CA" b="1" dirty="0"/>
              <a:t>Le DÉBA-Internet</a:t>
            </a:r>
          </a:p>
        </p:txBody>
      </p:sp>
      <p:pic>
        <p:nvPicPr>
          <p:cNvPr id="7" name="Graphique 6" descr="Engrenages avec un remplissage uni">
            <a:extLst>
              <a:ext uri="{FF2B5EF4-FFF2-40B4-BE49-F238E27FC236}">
                <a16:creationId xmlns:a16="http://schemas.microsoft.com/office/drawing/2014/main" id="{BC3B1339-B115-DD7C-F06F-C1C89A4172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5964" y="365125"/>
            <a:ext cx="1129957" cy="1129957"/>
          </a:xfrm>
          <a:prstGeom prst="rect">
            <a:avLst/>
          </a:prstGeom>
        </p:spPr>
      </p:pic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7D11F02-A645-351B-ACA7-71E5092F3822}"/>
              </a:ext>
            </a:extLst>
          </p:cNvPr>
          <p:cNvCxnSpPr/>
          <p:nvPr/>
        </p:nvCxnSpPr>
        <p:spPr>
          <a:xfrm>
            <a:off x="838200" y="1690688"/>
            <a:ext cx="10515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080942" y="6017706"/>
            <a:ext cx="112049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>
                <a:hlinkClick r:id="rId5"/>
              </a:rPr>
              <a:t>https://oraprdnt.uqtr.uquebec.ca/pls/public/gscw031?owa_no_site=4242&amp;owa_no_fiche=201&amp;owa_bottin</a:t>
            </a:r>
            <a:r>
              <a:rPr lang="fr-CA" dirty="0"/>
              <a:t>=</a:t>
            </a:r>
          </a:p>
          <a:p>
            <a:endParaRPr lang="fr-CA" dirty="0"/>
          </a:p>
        </p:txBody>
      </p:sp>
      <p:sp>
        <p:nvSpPr>
          <p:cNvPr id="8" name="ZoneTexte 7"/>
          <p:cNvSpPr txBox="1"/>
          <p:nvPr/>
        </p:nvSpPr>
        <p:spPr>
          <a:xfrm>
            <a:off x="1080942" y="2259487"/>
            <a:ext cx="102728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/>
              <a:t>◉ Le DÉBA-Internet permet la détection d’une utilisation problématique d’Internet. Si celle-ci est détectée, il est alors recommandé de référer la personne vers les services qui pourront procéder à une évaluation plus exhaustive de la situation et fournir l’intervention appropriée (Dufour et al. 2019).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80942" y="4976244"/>
            <a:ext cx="93792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/>
              <a:t>Dufour, M., Tremblay, J., Blanchette-Martin, N., Ferland, F., Goyette, M., Turcotte, S., Khazaal, Y., Brunelle, N., Gagnon, S. R., Tétrault-Beaudoin, C.S., Genois, R. et Légaré, A.-A. (2019). Dépistage/Évaluation du Besoin d’Aide – Internet (DÉBA-Internet). Québec.</a:t>
            </a:r>
          </a:p>
        </p:txBody>
      </p:sp>
    </p:spTree>
    <p:extLst>
      <p:ext uri="{BB962C8B-B14F-4D97-AF65-F5344CB8AC3E}">
        <p14:creationId xmlns:p14="http://schemas.microsoft.com/office/powerpoint/2010/main" val="3530547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2DC946F8-040A-8A90-B2FA-B7D576DA1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229" y="599830"/>
            <a:ext cx="9596562" cy="1325563"/>
          </a:xfrm>
        </p:spPr>
        <p:txBody>
          <a:bodyPr/>
          <a:lstStyle/>
          <a:p>
            <a:pPr algn="r"/>
            <a:r>
              <a:rPr lang="fr-CA" b="1" dirty="0"/>
              <a:t>Nombreuses retombées</a:t>
            </a:r>
          </a:p>
        </p:txBody>
      </p:sp>
      <p:pic>
        <p:nvPicPr>
          <p:cNvPr id="7" name="Graphique 6" descr="Engrenages avec un remplissage uni">
            <a:extLst>
              <a:ext uri="{FF2B5EF4-FFF2-40B4-BE49-F238E27FC236}">
                <a16:creationId xmlns:a16="http://schemas.microsoft.com/office/drawing/2014/main" id="{BC3B1339-B115-DD7C-F06F-C1C89A4172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5964" y="365125"/>
            <a:ext cx="1129957" cy="1129957"/>
          </a:xfrm>
          <a:prstGeom prst="rect">
            <a:avLst/>
          </a:prstGeom>
        </p:spPr>
      </p:pic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7D11F02-A645-351B-ACA7-71E5092F3822}"/>
              </a:ext>
            </a:extLst>
          </p:cNvPr>
          <p:cNvCxnSpPr/>
          <p:nvPr/>
        </p:nvCxnSpPr>
        <p:spPr>
          <a:xfrm>
            <a:off x="838200" y="1690688"/>
            <a:ext cx="10515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2507668" y="2987749"/>
            <a:ext cx="76747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b="1" dirty="0"/>
              <a:t>TRANSFERT</a:t>
            </a:r>
            <a:r>
              <a:rPr lang="fr-CA" sz="4400" dirty="0"/>
              <a:t> de connaissances et </a:t>
            </a:r>
            <a:r>
              <a:rPr lang="fr-CA" sz="4400" b="1" dirty="0"/>
              <a:t>FORMATION</a:t>
            </a:r>
            <a:r>
              <a:rPr lang="fr-CA" sz="4400" dirty="0"/>
              <a:t> continue  </a:t>
            </a:r>
          </a:p>
        </p:txBody>
      </p:sp>
    </p:spTree>
    <p:extLst>
      <p:ext uri="{BB962C8B-B14F-4D97-AF65-F5344CB8AC3E}">
        <p14:creationId xmlns:p14="http://schemas.microsoft.com/office/powerpoint/2010/main" val="1192162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/>
          <p:cNvGrpSpPr/>
          <p:nvPr/>
        </p:nvGrpSpPr>
        <p:grpSpPr>
          <a:xfrm>
            <a:off x="963626" y="550851"/>
            <a:ext cx="4331365" cy="2997450"/>
            <a:chOff x="7204961" y="1095309"/>
            <a:chExt cx="4331365" cy="2997450"/>
          </a:xfrm>
        </p:grpSpPr>
        <p:pic>
          <p:nvPicPr>
            <p:cNvPr id="1028" name="Picture 4" descr="L'écran roi (TV Movie 2017) - IMD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4961" y="1654200"/>
              <a:ext cx="4331365" cy="2438559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ZoneTexte 5"/>
            <p:cNvSpPr txBox="1"/>
            <p:nvPr/>
          </p:nvSpPr>
          <p:spPr>
            <a:xfrm>
              <a:off x="7204961" y="1095309"/>
              <a:ext cx="4331365" cy="461665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2400" dirty="0"/>
                <a:t>Intervention dans les médias</a:t>
              </a:r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6635683" y="2346944"/>
            <a:ext cx="4187039" cy="2014210"/>
            <a:chOff x="655304" y="343936"/>
            <a:chExt cx="4187039" cy="2014210"/>
          </a:xfrm>
        </p:grpSpPr>
        <p:pic>
          <p:nvPicPr>
            <p:cNvPr id="1026" name="Picture 2" descr="La guilde, réseau clinique sur les jeux vidé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305" y="950254"/>
              <a:ext cx="4187038" cy="140789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ZoneTexte 6"/>
            <p:cNvSpPr txBox="1"/>
            <p:nvPr/>
          </p:nvSpPr>
          <p:spPr>
            <a:xfrm>
              <a:off x="655304" y="343936"/>
              <a:ext cx="4187039" cy="523220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2800" dirty="0"/>
                <a:t>Congrès Scientifiques</a:t>
              </a:r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7386363" y="575940"/>
            <a:ext cx="4485973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/>
              <a:t>Formation</a:t>
            </a:r>
            <a:r>
              <a:rPr lang="fr-CA" sz="2800" dirty="0"/>
              <a:t> et supervision cliniciens des CRD</a:t>
            </a:r>
          </a:p>
        </p:txBody>
      </p:sp>
      <p:sp>
        <p:nvSpPr>
          <p:cNvPr id="4" name="AutoShape 6" descr="Revue santé mentale au Québe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 dirty="0"/>
          </a:p>
        </p:txBody>
      </p:sp>
      <p:sp>
        <p:nvSpPr>
          <p:cNvPr id="5" name="AutoShape 8" descr="Revue santé mentale au Québe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 dirty="0"/>
          </a:p>
        </p:txBody>
      </p:sp>
      <p:grpSp>
        <p:nvGrpSpPr>
          <p:cNvPr id="10" name="Groupe 9"/>
          <p:cNvGrpSpPr/>
          <p:nvPr/>
        </p:nvGrpSpPr>
        <p:grpSpPr>
          <a:xfrm>
            <a:off x="1477997" y="4097101"/>
            <a:ext cx="4578742" cy="2470532"/>
            <a:chOff x="3679171" y="4252247"/>
            <a:chExt cx="4578742" cy="2470532"/>
          </a:xfrm>
        </p:grpSpPr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6527" y="4871164"/>
              <a:ext cx="4571386" cy="18516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ZoneTexte 12"/>
            <p:cNvSpPr txBox="1"/>
            <p:nvPr/>
          </p:nvSpPr>
          <p:spPr>
            <a:xfrm>
              <a:off x="3679171" y="4252247"/>
              <a:ext cx="4571386" cy="523220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2800" dirty="0"/>
                <a:t> Publications Scientifiques</a:t>
              </a:r>
            </a:p>
          </p:txBody>
        </p:sp>
      </p:grpSp>
      <p:sp>
        <p:nvSpPr>
          <p:cNvPr id="14" name="ZoneTexte 13"/>
          <p:cNvSpPr txBox="1"/>
          <p:nvPr/>
        </p:nvSpPr>
        <p:spPr>
          <a:xfrm>
            <a:off x="7964085" y="5118740"/>
            <a:ext cx="3629281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2800" dirty="0"/>
              <a:t>Heures de </a:t>
            </a:r>
            <a:r>
              <a:rPr lang="fr-CA" sz="2800" b="1" dirty="0"/>
              <a:t>formation</a:t>
            </a:r>
            <a:r>
              <a:rPr lang="fr-CA" sz="2800" dirty="0"/>
              <a:t> ressources partenaires</a:t>
            </a:r>
          </a:p>
        </p:txBody>
      </p:sp>
    </p:spTree>
    <p:extLst>
      <p:ext uri="{BB962C8B-B14F-4D97-AF65-F5344CB8AC3E}">
        <p14:creationId xmlns:p14="http://schemas.microsoft.com/office/powerpoint/2010/main" val="994750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2DC946F8-040A-8A90-B2FA-B7D576DA1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641572"/>
            <a:ext cx="9596562" cy="1325563"/>
          </a:xfrm>
        </p:spPr>
        <p:txBody>
          <a:bodyPr/>
          <a:lstStyle/>
          <a:p>
            <a:pPr algn="r"/>
            <a:r>
              <a:rPr lang="fr-CA" b="1" dirty="0"/>
              <a:t>Notre projet actuel</a:t>
            </a:r>
          </a:p>
        </p:txBody>
      </p:sp>
      <p:pic>
        <p:nvPicPr>
          <p:cNvPr id="7" name="Graphique 6" descr="Engrenages avec un remplissage uni">
            <a:extLst>
              <a:ext uri="{FF2B5EF4-FFF2-40B4-BE49-F238E27FC236}">
                <a16:creationId xmlns:a16="http://schemas.microsoft.com/office/drawing/2014/main" id="{BC3B1339-B115-DD7C-F06F-C1C89A4172D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5964" y="365125"/>
            <a:ext cx="1129957" cy="1129957"/>
          </a:xfrm>
          <a:prstGeom prst="rect">
            <a:avLst/>
          </a:prstGeom>
        </p:spPr>
      </p:pic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7D11F02-A645-351B-ACA7-71E5092F3822}"/>
              </a:ext>
            </a:extLst>
          </p:cNvPr>
          <p:cNvCxnSpPr/>
          <p:nvPr/>
        </p:nvCxnSpPr>
        <p:spPr>
          <a:xfrm>
            <a:off x="838200" y="1690688"/>
            <a:ext cx="10515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2210409" y="2752359"/>
            <a:ext cx="77711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400" dirty="0"/>
              <a:t>L’intervention manualisée</a:t>
            </a:r>
          </a:p>
        </p:txBody>
      </p:sp>
      <p:pic>
        <p:nvPicPr>
          <p:cNvPr id="6" name="Imag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047" y="3675689"/>
            <a:ext cx="1673905" cy="110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382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7564FBDF-88DC-177E-5BEA-ED0CA32BC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968" y="548680"/>
            <a:ext cx="10972800" cy="1143000"/>
          </a:xfrm>
        </p:spPr>
        <p:txBody>
          <a:bodyPr>
            <a:normAutofit/>
          </a:bodyPr>
          <a:lstStyle/>
          <a:p>
            <a:pPr algn="r"/>
            <a:r>
              <a:rPr lang="fr-CA" b="1" dirty="0"/>
              <a:t>Le projet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BF2D88BD-34C3-0049-BCFE-7EAAE1910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r-FR" b="1" dirty="0"/>
              <a:t>Objectifs : </a:t>
            </a:r>
          </a:p>
          <a:p>
            <a:pPr marL="0" lvl="0" indent="0">
              <a:buNone/>
            </a:pPr>
            <a:r>
              <a:rPr lang="fr-CA" dirty="0"/>
              <a:t>◉ Développer une intervention manualisée pour les jeunes de 15-25 ans qui présentent une Utilisation Problématique d’Internet. </a:t>
            </a:r>
          </a:p>
          <a:p>
            <a:pPr marL="0" lvl="0" indent="0">
              <a:buNone/>
            </a:pPr>
            <a:r>
              <a:rPr lang="fr-CA" dirty="0"/>
              <a:t>◉ Développer des outils d’intervention spécifiques pour les UPI.</a:t>
            </a:r>
          </a:p>
          <a:p>
            <a:pPr marL="0" lvl="0" indent="0">
              <a:buNone/>
            </a:pPr>
            <a:r>
              <a:rPr lang="fr-CA" dirty="0"/>
              <a:t>◉ Comparer l’efficacité de Virtu-A à l’intervention d’usage dans les centres de traitement.</a:t>
            </a:r>
          </a:p>
          <a:p>
            <a:pPr marL="0" indent="0">
              <a:buNone/>
            </a:pPr>
            <a:r>
              <a:rPr lang="fr-CA" dirty="0"/>
              <a:t>◉ Documenter l’évolution temporelle des symptômes (utilisation d’Internet, problème de santé mentale) à la fin du traitement et 3 mois après la fin du traitement.</a:t>
            </a:r>
            <a:endParaRPr lang="fr-FR" dirty="0"/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9DA812CE-C687-8FC4-6C8A-023E78CC0F9A}"/>
              </a:ext>
            </a:extLst>
          </p:cNvPr>
          <p:cNvGrpSpPr/>
          <p:nvPr>
            <p:custDataLst>
              <p:tags r:id="rId1"/>
            </p:custDataLst>
          </p:nvPr>
        </p:nvGrpSpPr>
        <p:grpSpPr>
          <a:xfrm>
            <a:off x="551384" y="404664"/>
            <a:ext cx="10762522" cy="936103"/>
            <a:chOff x="1975556" y="188641"/>
            <a:chExt cx="9593052" cy="1106777"/>
          </a:xfrm>
        </p:grpSpPr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0407C6CC-A618-2265-0C89-E70F36E6D46C}"/>
                </a:ext>
              </a:extLst>
            </p:cNvPr>
            <p:cNvCxnSpPr/>
            <p:nvPr/>
          </p:nvCxnSpPr>
          <p:spPr>
            <a:xfrm>
              <a:off x="1991544" y="1295418"/>
              <a:ext cx="9577064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D25DC13D-993A-2AA2-5939-7C450AD6D3C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5556" y="188641"/>
              <a:ext cx="1428386" cy="93893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96830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7564FBDF-88DC-177E-5BEA-ED0CA32BC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968" y="548680"/>
            <a:ext cx="10972800" cy="1143000"/>
          </a:xfrm>
        </p:spPr>
        <p:txBody>
          <a:bodyPr>
            <a:normAutofit/>
          </a:bodyPr>
          <a:lstStyle/>
          <a:p>
            <a:pPr algn="r"/>
            <a:r>
              <a:rPr lang="fr-CA" b="1" dirty="0"/>
              <a:t>Le projet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BF2D88BD-34C3-0049-BCFE-7EAAE1910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374" y="1761614"/>
            <a:ext cx="6238137" cy="435133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r-CA" sz="3000" dirty="0"/>
              <a:t>◉ 17 régions du QC impliquées.</a:t>
            </a:r>
          </a:p>
          <a:p>
            <a:pPr marL="0" lvl="0" indent="0">
              <a:buNone/>
            </a:pPr>
            <a:r>
              <a:rPr lang="fr-CA" sz="3000" dirty="0">
                <a:solidFill>
                  <a:prstClr val="black"/>
                </a:solidFill>
              </a:rPr>
              <a:t>◉ Plus de 125 cliniciens partenaires (CP)  ont reçu la formation VIRTU-A.</a:t>
            </a:r>
          </a:p>
          <a:p>
            <a:pPr marL="0" lvl="0" indent="0">
              <a:buNone/>
            </a:pPr>
            <a:r>
              <a:rPr lang="fr-CA" sz="3000" dirty="0"/>
              <a:t>◉ CISSS / CIUSSS, centres de traitement en dépendances privés certifiés, Centre Walgwan Gaspésie et la CSSSPNQL.</a:t>
            </a:r>
          </a:p>
          <a:p>
            <a:pPr marL="0" lvl="0" indent="0">
              <a:buNone/>
            </a:pPr>
            <a:r>
              <a:rPr lang="fr-CA" sz="3000" dirty="0"/>
              <a:t>◉ Les CP ont reçu 12 heures de formation sur l’intervention VIRTU-A et recevront ~ 15 heures de supervision.</a:t>
            </a:r>
          </a:p>
          <a:p>
            <a:pPr marL="0" lvl="0" indent="0">
              <a:buNone/>
            </a:pPr>
            <a:endParaRPr lang="fr-CA" dirty="0"/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9DA812CE-C687-8FC4-6C8A-023E78CC0F9A}"/>
              </a:ext>
            </a:extLst>
          </p:cNvPr>
          <p:cNvGrpSpPr/>
          <p:nvPr>
            <p:custDataLst>
              <p:tags r:id="rId1"/>
            </p:custDataLst>
          </p:nvPr>
        </p:nvGrpSpPr>
        <p:grpSpPr>
          <a:xfrm>
            <a:off x="551384" y="404664"/>
            <a:ext cx="10762522" cy="936103"/>
            <a:chOff x="1975556" y="188641"/>
            <a:chExt cx="9593052" cy="1106777"/>
          </a:xfrm>
        </p:grpSpPr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0407C6CC-A618-2265-0C89-E70F36E6D46C}"/>
                </a:ext>
              </a:extLst>
            </p:cNvPr>
            <p:cNvCxnSpPr/>
            <p:nvPr/>
          </p:nvCxnSpPr>
          <p:spPr>
            <a:xfrm>
              <a:off x="1991544" y="1295418"/>
              <a:ext cx="9577064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D25DC13D-993A-2AA2-5939-7C450AD6D3C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5556" y="188641"/>
              <a:ext cx="1428386" cy="938939"/>
            </a:xfrm>
            <a:prstGeom prst="rect">
              <a:avLst/>
            </a:prstGeom>
          </p:spPr>
        </p:pic>
      </p:grpSp>
      <p:sp>
        <p:nvSpPr>
          <p:cNvPr id="2" name="AutoShape 2" descr="Régions du Québec – Voyage à travers le Québe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159" y="1601529"/>
            <a:ext cx="4446747" cy="4661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361527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081ED8F9-FA35-46E4-A111-6E26EEF77E2D}"/>
              </a:ext>
            </a:extLst>
          </p:cNvPr>
          <p:cNvSpPr/>
          <p:nvPr/>
        </p:nvSpPr>
        <p:spPr>
          <a:xfrm>
            <a:off x="370534" y="4109156"/>
            <a:ext cx="2563160" cy="2099282"/>
          </a:xfrm>
          <a:prstGeom prst="rect">
            <a:avLst/>
          </a:prstGeom>
          <a:solidFill>
            <a:schemeClr val="accent5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6A30D08-554D-46D9-ACD6-6FF2C85BBB60}"/>
              </a:ext>
            </a:extLst>
          </p:cNvPr>
          <p:cNvGrpSpPr/>
          <p:nvPr/>
        </p:nvGrpSpPr>
        <p:grpSpPr>
          <a:xfrm>
            <a:off x="287093" y="2321507"/>
            <a:ext cx="2707893" cy="1692314"/>
            <a:chOff x="5511800" y="3492501"/>
            <a:chExt cx="776289" cy="441325"/>
          </a:xfrm>
          <a:solidFill>
            <a:srgbClr val="008080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483D707F-AF49-4F71-A816-1008D5145F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9865" y="3732213"/>
              <a:ext cx="383352" cy="201613"/>
            </a:xfrm>
            <a:custGeom>
              <a:avLst/>
              <a:gdLst>
                <a:gd name="T0" fmla="*/ 0 w 270"/>
                <a:gd name="T1" fmla="*/ 143 h 143"/>
                <a:gd name="T2" fmla="*/ 61 w 270"/>
                <a:gd name="T3" fmla="*/ 31 h 143"/>
                <a:gd name="T4" fmla="*/ 206 w 270"/>
                <a:gd name="T5" fmla="*/ 30 h 143"/>
                <a:gd name="T6" fmla="*/ 270 w 270"/>
                <a:gd name="T7" fmla="*/ 143 h 143"/>
                <a:gd name="T8" fmla="*/ 0 w 270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143">
                  <a:moveTo>
                    <a:pt x="0" y="143"/>
                  </a:moveTo>
                  <a:cubicBezTo>
                    <a:pt x="2" y="96"/>
                    <a:pt x="21" y="57"/>
                    <a:pt x="61" y="31"/>
                  </a:cubicBezTo>
                  <a:cubicBezTo>
                    <a:pt x="108" y="1"/>
                    <a:pt x="158" y="0"/>
                    <a:pt x="206" y="30"/>
                  </a:cubicBezTo>
                  <a:cubicBezTo>
                    <a:pt x="248" y="55"/>
                    <a:pt x="268" y="94"/>
                    <a:pt x="270" y="143"/>
                  </a:cubicBezTo>
                  <a:cubicBezTo>
                    <a:pt x="180" y="143"/>
                    <a:pt x="90" y="143"/>
                    <a:pt x="0" y="14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AEE2F063-84A0-48F6-9D4D-A0E4ECAAE87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6536" y="3492501"/>
              <a:ext cx="226818" cy="220663"/>
            </a:xfrm>
            <a:custGeom>
              <a:avLst/>
              <a:gdLst>
                <a:gd name="T0" fmla="*/ 79 w 158"/>
                <a:gd name="T1" fmla="*/ 157 h 157"/>
                <a:gd name="T2" fmla="*/ 0 w 158"/>
                <a:gd name="T3" fmla="*/ 78 h 157"/>
                <a:gd name="T4" fmla="*/ 79 w 158"/>
                <a:gd name="T5" fmla="*/ 0 h 157"/>
                <a:gd name="T6" fmla="*/ 157 w 158"/>
                <a:gd name="T7" fmla="*/ 79 h 157"/>
                <a:gd name="T8" fmla="*/ 79 w 158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57">
                  <a:moveTo>
                    <a:pt x="79" y="157"/>
                  </a:moveTo>
                  <a:cubicBezTo>
                    <a:pt x="36" y="157"/>
                    <a:pt x="0" y="122"/>
                    <a:pt x="0" y="78"/>
                  </a:cubicBezTo>
                  <a:cubicBezTo>
                    <a:pt x="1" y="35"/>
                    <a:pt x="35" y="0"/>
                    <a:pt x="79" y="0"/>
                  </a:cubicBezTo>
                  <a:cubicBezTo>
                    <a:pt x="123" y="0"/>
                    <a:pt x="158" y="35"/>
                    <a:pt x="157" y="79"/>
                  </a:cubicBezTo>
                  <a:cubicBezTo>
                    <a:pt x="157" y="122"/>
                    <a:pt x="122" y="157"/>
                    <a:pt x="79" y="1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2CB61DF6-D1C9-4F09-B15A-8C7236196015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5692" y="3556001"/>
              <a:ext cx="191676" cy="188913"/>
            </a:xfrm>
            <a:custGeom>
              <a:avLst/>
              <a:gdLst>
                <a:gd name="T0" fmla="*/ 134 w 135"/>
                <a:gd name="T1" fmla="*/ 67 h 135"/>
                <a:gd name="T2" fmla="*/ 68 w 135"/>
                <a:gd name="T3" fmla="*/ 134 h 135"/>
                <a:gd name="T4" fmla="*/ 0 w 135"/>
                <a:gd name="T5" fmla="*/ 67 h 135"/>
                <a:gd name="T6" fmla="*/ 67 w 135"/>
                <a:gd name="T7" fmla="*/ 0 h 135"/>
                <a:gd name="T8" fmla="*/ 134 w 135"/>
                <a:gd name="T9" fmla="*/ 6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135">
                  <a:moveTo>
                    <a:pt x="134" y="67"/>
                  </a:moveTo>
                  <a:cubicBezTo>
                    <a:pt x="135" y="104"/>
                    <a:pt x="104" y="134"/>
                    <a:pt x="68" y="134"/>
                  </a:cubicBezTo>
                  <a:cubicBezTo>
                    <a:pt x="31" y="135"/>
                    <a:pt x="0" y="105"/>
                    <a:pt x="0" y="67"/>
                  </a:cubicBezTo>
                  <a:cubicBezTo>
                    <a:pt x="0" y="30"/>
                    <a:pt x="29" y="0"/>
                    <a:pt x="67" y="0"/>
                  </a:cubicBezTo>
                  <a:cubicBezTo>
                    <a:pt x="104" y="0"/>
                    <a:pt x="135" y="31"/>
                    <a:pt x="134" y="6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A9284572-1819-42A4-ACD1-056DE326904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2521" y="3556001"/>
              <a:ext cx="191676" cy="188913"/>
            </a:xfrm>
            <a:custGeom>
              <a:avLst/>
              <a:gdLst>
                <a:gd name="T0" fmla="*/ 1 w 135"/>
                <a:gd name="T1" fmla="*/ 67 h 134"/>
                <a:gd name="T2" fmla="*/ 68 w 135"/>
                <a:gd name="T3" fmla="*/ 0 h 134"/>
                <a:gd name="T4" fmla="*/ 135 w 135"/>
                <a:gd name="T5" fmla="*/ 67 h 134"/>
                <a:gd name="T6" fmla="*/ 68 w 135"/>
                <a:gd name="T7" fmla="*/ 134 h 134"/>
                <a:gd name="T8" fmla="*/ 1 w 135"/>
                <a:gd name="T9" fmla="*/ 6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134">
                  <a:moveTo>
                    <a:pt x="1" y="67"/>
                  </a:moveTo>
                  <a:cubicBezTo>
                    <a:pt x="0" y="31"/>
                    <a:pt x="30" y="0"/>
                    <a:pt x="68" y="0"/>
                  </a:cubicBezTo>
                  <a:cubicBezTo>
                    <a:pt x="105" y="0"/>
                    <a:pt x="135" y="30"/>
                    <a:pt x="135" y="67"/>
                  </a:cubicBezTo>
                  <a:cubicBezTo>
                    <a:pt x="135" y="105"/>
                    <a:pt x="104" y="134"/>
                    <a:pt x="68" y="134"/>
                  </a:cubicBezTo>
                  <a:cubicBezTo>
                    <a:pt x="31" y="134"/>
                    <a:pt x="0" y="104"/>
                    <a:pt x="1" y="6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8FC38E3E-38AB-4809-A48F-C5BE7AF95AD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1271" y="3754438"/>
              <a:ext cx="226818" cy="179388"/>
            </a:xfrm>
            <a:custGeom>
              <a:avLst/>
              <a:gdLst>
                <a:gd name="T0" fmla="*/ 155 w 161"/>
                <a:gd name="T1" fmla="*/ 128 h 128"/>
                <a:gd name="T2" fmla="*/ 45 w 161"/>
                <a:gd name="T3" fmla="*/ 128 h 128"/>
                <a:gd name="T4" fmla="*/ 0 w 161"/>
                <a:gd name="T5" fmla="*/ 18 h 128"/>
                <a:gd name="T6" fmla="*/ 103 w 161"/>
                <a:gd name="T7" fmla="*/ 20 h 128"/>
                <a:gd name="T8" fmla="*/ 155 w 161"/>
                <a:gd name="T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28">
                  <a:moveTo>
                    <a:pt x="155" y="128"/>
                  </a:moveTo>
                  <a:cubicBezTo>
                    <a:pt x="119" y="128"/>
                    <a:pt x="82" y="128"/>
                    <a:pt x="45" y="128"/>
                  </a:cubicBezTo>
                  <a:cubicBezTo>
                    <a:pt x="44" y="86"/>
                    <a:pt x="29" y="49"/>
                    <a:pt x="0" y="18"/>
                  </a:cubicBezTo>
                  <a:cubicBezTo>
                    <a:pt x="25" y="3"/>
                    <a:pt x="69" y="0"/>
                    <a:pt x="103" y="20"/>
                  </a:cubicBezTo>
                  <a:cubicBezTo>
                    <a:pt x="144" y="45"/>
                    <a:pt x="161" y="89"/>
                    <a:pt x="155" y="1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2B30E97C-D917-4201-A641-32B05BB7D2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1800" y="3754438"/>
              <a:ext cx="226818" cy="179388"/>
            </a:xfrm>
            <a:custGeom>
              <a:avLst/>
              <a:gdLst>
                <a:gd name="T0" fmla="*/ 6 w 161"/>
                <a:gd name="T1" fmla="*/ 128 h 128"/>
                <a:gd name="T2" fmla="*/ 116 w 161"/>
                <a:gd name="T3" fmla="*/ 128 h 128"/>
                <a:gd name="T4" fmla="*/ 161 w 161"/>
                <a:gd name="T5" fmla="*/ 18 h 128"/>
                <a:gd name="T6" fmla="*/ 58 w 161"/>
                <a:gd name="T7" fmla="*/ 20 h 128"/>
                <a:gd name="T8" fmla="*/ 6 w 161"/>
                <a:gd name="T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28">
                  <a:moveTo>
                    <a:pt x="6" y="128"/>
                  </a:moveTo>
                  <a:cubicBezTo>
                    <a:pt x="42" y="128"/>
                    <a:pt x="79" y="128"/>
                    <a:pt x="116" y="128"/>
                  </a:cubicBezTo>
                  <a:cubicBezTo>
                    <a:pt x="117" y="86"/>
                    <a:pt x="132" y="49"/>
                    <a:pt x="161" y="18"/>
                  </a:cubicBezTo>
                  <a:cubicBezTo>
                    <a:pt x="136" y="3"/>
                    <a:pt x="92" y="0"/>
                    <a:pt x="58" y="20"/>
                  </a:cubicBezTo>
                  <a:cubicBezTo>
                    <a:pt x="17" y="45"/>
                    <a:pt x="0" y="89"/>
                    <a:pt x="6" y="1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FB9D2FA-38FF-4883-841E-43BB4275FD8A}"/>
              </a:ext>
            </a:extLst>
          </p:cNvPr>
          <p:cNvGrpSpPr/>
          <p:nvPr/>
        </p:nvGrpSpPr>
        <p:grpSpPr>
          <a:xfrm>
            <a:off x="6250971" y="2623364"/>
            <a:ext cx="2400868" cy="1364908"/>
            <a:chOff x="5511800" y="3492501"/>
            <a:chExt cx="776289" cy="441325"/>
          </a:xfrm>
          <a:solidFill>
            <a:srgbClr val="FF9999"/>
          </a:solidFill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7DA1C184-6326-4F3F-B954-543FB602F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9865" y="3732213"/>
              <a:ext cx="383352" cy="201613"/>
            </a:xfrm>
            <a:custGeom>
              <a:avLst/>
              <a:gdLst>
                <a:gd name="T0" fmla="*/ 0 w 270"/>
                <a:gd name="T1" fmla="*/ 143 h 143"/>
                <a:gd name="T2" fmla="*/ 61 w 270"/>
                <a:gd name="T3" fmla="*/ 31 h 143"/>
                <a:gd name="T4" fmla="*/ 206 w 270"/>
                <a:gd name="T5" fmla="*/ 30 h 143"/>
                <a:gd name="T6" fmla="*/ 270 w 270"/>
                <a:gd name="T7" fmla="*/ 143 h 143"/>
                <a:gd name="T8" fmla="*/ 0 w 270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143">
                  <a:moveTo>
                    <a:pt x="0" y="143"/>
                  </a:moveTo>
                  <a:cubicBezTo>
                    <a:pt x="2" y="96"/>
                    <a:pt x="21" y="57"/>
                    <a:pt x="61" y="31"/>
                  </a:cubicBezTo>
                  <a:cubicBezTo>
                    <a:pt x="108" y="1"/>
                    <a:pt x="158" y="0"/>
                    <a:pt x="206" y="30"/>
                  </a:cubicBezTo>
                  <a:cubicBezTo>
                    <a:pt x="248" y="55"/>
                    <a:pt x="268" y="94"/>
                    <a:pt x="270" y="143"/>
                  </a:cubicBezTo>
                  <a:cubicBezTo>
                    <a:pt x="180" y="143"/>
                    <a:pt x="90" y="143"/>
                    <a:pt x="0" y="14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6">
              <a:extLst>
                <a:ext uri="{FF2B5EF4-FFF2-40B4-BE49-F238E27FC236}">
                  <a16:creationId xmlns:a16="http://schemas.microsoft.com/office/drawing/2014/main" id="{74475373-23BF-4493-8FF5-0B72CBACE5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6536" y="3492501"/>
              <a:ext cx="226818" cy="220663"/>
            </a:xfrm>
            <a:custGeom>
              <a:avLst/>
              <a:gdLst>
                <a:gd name="T0" fmla="*/ 79 w 158"/>
                <a:gd name="T1" fmla="*/ 157 h 157"/>
                <a:gd name="T2" fmla="*/ 0 w 158"/>
                <a:gd name="T3" fmla="*/ 78 h 157"/>
                <a:gd name="T4" fmla="*/ 79 w 158"/>
                <a:gd name="T5" fmla="*/ 0 h 157"/>
                <a:gd name="T6" fmla="*/ 157 w 158"/>
                <a:gd name="T7" fmla="*/ 79 h 157"/>
                <a:gd name="T8" fmla="*/ 79 w 158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57">
                  <a:moveTo>
                    <a:pt x="79" y="157"/>
                  </a:moveTo>
                  <a:cubicBezTo>
                    <a:pt x="36" y="157"/>
                    <a:pt x="0" y="122"/>
                    <a:pt x="0" y="78"/>
                  </a:cubicBezTo>
                  <a:cubicBezTo>
                    <a:pt x="1" y="35"/>
                    <a:pt x="35" y="0"/>
                    <a:pt x="79" y="0"/>
                  </a:cubicBezTo>
                  <a:cubicBezTo>
                    <a:pt x="123" y="0"/>
                    <a:pt x="158" y="35"/>
                    <a:pt x="157" y="79"/>
                  </a:cubicBezTo>
                  <a:cubicBezTo>
                    <a:pt x="157" y="122"/>
                    <a:pt x="122" y="157"/>
                    <a:pt x="79" y="1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Freeform 7">
              <a:extLst>
                <a:ext uri="{FF2B5EF4-FFF2-40B4-BE49-F238E27FC236}">
                  <a16:creationId xmlns:a16="http://schemas.microsoft.com/office/drawing/2014/main" id="{A77DF5BD-20D9-48CC-A487-A93D1829EB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5692" y="3556001"/>
              <a:ext cx="191676" cy="188913"/>
            </a:xfrm>
            <a:custGeom>
              <a:avLst/>
              <a:gdLst>
                <a:gd name="T0" fmla="*/ 134 w 135"/>
                <a:gd name="T1" fmla="*/ 67 h 135"/>
                <a:gd name="T2" fmla="*/ 68 w 135"/>
                <a:gd name="T3" fmla="*/ 134 h 135"/>
                <a:gd name="T4" fmla="*/ 0 w 135"/>
                <a:gd name="T5" fmla="*/ 67 h 135"/>
                <a:gd name="T6" fmla="*/ 67 w 135"/>
                <a:gd name="T7" fmla="*/ 0 h 135"/>
                <a:gd name="T8" fmla="*/ 134 w 135"/>
                <a:gd name="T9" fmla="*/ 6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135">
                  <a:moveTo>
                    <a:pt x="134" y="67"/>
                  </a:moveTo>
                  <a:cubicBezTo>
                    <a:pt x="135" y="104"/>
                    <a:pt x="104" y="134"/>
                    <a:pt x="68" y="134"/>
                  </a:cubicBezTo>
                  <a:cubicBezTo>
                    <a:pt x="31" y="135"/>
                    <a:pt x="0" y="105"/>
                    <a:pt x="0" y="67"/>
                  </a:cubicBezTo>
                  <a:cubicBezTo>
                    <a:pt x="0" y="30"/>
                    <a:pt x="29" y="0"/>
                    <a:pt x="67" y="0"/>
                  </a:cubicBezTo>
                  <a:cubicBezTo>
                    <a:pt x="104" y="0"/>
                    <a:pt x="135" y="31"/>
                    <a:pt x="134" y="6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8">
              <a:extLst>
                <a:ext uri="{FF2B5EF4-FFF2-40B4-BE49-F238E27FC236}">
                  <a16:creationId xmlns:a16="http://schemas.microsoft.com/office/drawing/2014/main" id="{B129D3B1-8171-4159-AE96-8D568FA8C7E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2521" y="3556001"/>
              <a:ext cx="191676" cy="188913"/>
            </a:xfrm>
            <a:custGeom>
              <a:avLst/>
              <a:gdLst>
                <a:gd name="T0" fmla="*/ 1 w 135"/>
                <a:gd name="T1" fmla="*/ 67 h 134"/>
                <a:gd name="T2" fmla="*/ 68 w 135"/>
                <a:gd name="T3" fmla="*/ 0 h 134"/>
                <a:gd name="T4" fmla="*/ 135 w 135"/>
                <a:gd name="T5" fmla="*/ 67 h 134"/>
                <a:gd name="T6" fmla="*/ 68 w 135"/>
                <a:gd name="T7" fmla="*/ 134 h 134"/>
                <a:gd name="T8" fmla="*/ 1 w 135"/>
                <a:gd name="T9" fmla="*/ 6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134">
                  <a:moveTo>
                    <a:pt x="1" y="67"/>
                  </a:moveTo>
                  <a:cubicBezTo>
                    <a:pt x="0" y="31"/>
                    <a:pt x="30" y="0"/>
                    <a:pt x="68" y="0"/>
                  </a:cubicBezTo>
                  <a:cubicBezTo>
                    <a:pt x="105" y="0"/>
                    <a:pt x="135" y="30"/>
                    <a:pt x="135" y="67"/>
                  </a:cubicBezTo>
                  <a:cubicBezTo>
                    <a:pt x="135" y="105"/>
                    <a:pt x="104" y="134"/>
                    <a:pt x="68" y="134"/>
                  </a:cubicBezTo>
                  <a:cubicBezTo>
                    <a:pt x="31" y="134"/>
                    <a:pt x="0" y="104"/>
                    <a:pt x="1" y="6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Freeform 9">
              <a:extLst>
                <a:ext uri="{FF2B5EF4-FFF2-40B4-BE49-F238E27FC236}">
                  <a16:creationId xmlns:a16="http://schemas.microsoft.com/office/drawing/2014/main" id="{0A7534BE-BC59-4D9F-B0FC-0BF993F2AB6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1271" y="3754438"/>
              <a:ext cx="226818" cy="179388"/>
            </a:xfrm>
            <a:custGeom>
              <a:avLst/>
              <a:gdLst>
                <a:gd name="T0" fmla="*/ 155 w 161"/>
                <a:gd name="T1" fmla="*/ 128 h 128"/>
                <a:gd name="T2" fmla="*/ 45 w 161"/>
                <a:gd name="T3" fmla="*/ 128 h 128"/>
                <a:gd name="T4" fmla="*/ 0 w 161"/>
                <a:gd name="T5" fmla="*/ 18 h 128"/>
                <a:gd name="T6" fmla="*/ 103 w 161"/>
                <a:gd name="T7" fmla="*/ 20 h 128"/>
                <a:gd name="T8" fmla="*/ 155 w 161"/>
                <a:gd name="T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28">
                  <a:moveTo>
                    <a:pt x="155" y="128"/>
                  </a:moveTo>
                  <a:cubicBezTo>
                    <a:pt x="119" y="128"/>
                    <a:pt x="82" y="128"/>
                    <a:pt x="45" y="128"/>
                  </a:cubicBezTo>
                  <a:cubicBezTo>
                    <a:pt x="44" y="86"/>
                    <a:pt x="29" y="49"/>
                    <a:pt x="0" y="18"/>
                  </a:cubicBezTo>
                  <a:cubicBezTo>
                    <a:pt x="25" y="3"/>
                    <a:pt x="69" y="0"/>
                    <a:pt x="103" y="20"/>
                  </a:cubicBezTo>
                  <a:cubicBezTo>
                    <a:pt x="144" y="45"/>
                    <a:pt x="161" y="89"/>
                    <a:pt x="155" y="1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Freeform 10">
              <a:extLst>
                <a:ext uri="{FF2B5EF4-FFF2-40B4-BE49-F238E27FC236}">
                  <a16:creationId xmlns:a16="http://schemas.microsoft.com/office/drawing/2014/main" id="{B16309DF-F3D2-4676-A9EA-B2709B0E4B70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1800" y="3754438"/>
              <a:ext cx="226818" cy="179388"/>
            </a:xfrm>
            <a:custGeom>
              <a:avLst/>
              <a:gdLst>
                <a:gd name="T0" fmla="*/ 6 w 161"/>
                <a:gd name="T1" fmla="*/ 128 h 128"/>
                <a:gd name="T2" fmla="*/ 116 w 161"/>
                <a:gd name="T3" fmla="*/ 128 h 128"/>
                <a:gd name="T4" fmla="*/ 161 w 161"/>
                <a:gd name="T5" fmla="*/ 18 h 128"/>
                <a:gd name="T6" fmla="*/ 58 w 161"/>
                <a:gd name="T7" fmla="*/ 20 h 128"/>
                <a:gd name="T8" fmla="*/ 6 w 161"/>
                <a:gd name="T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28">
                  <a:moveTo>
                    <a:pt x="6" y="128"/>
                  </a:moveTo>
                  <a:cubicBezTo>
                    <a:pt x="42" y="128"/>
                    <a:pt x="79" y="128"/>
                    <a:pt x="116" y="128"/>
                  </a:cubicBezTo>
                  <a:cubicBezTo>
                    <a:pt x="117" y="86"/>
                    <a:pt x="132" y="49"/>
                    <a:pt x="161" y="18"/>
                  </a:cubicBezTo>
                  <a:cubicBezTo>
                    <a:pt x="136" y="3"/>
                    <a:pt x="92" y="0"/>
                    <a:pt x="58" y="20"/>
                  </a:cubicBezTo>
                  <a:cubicBezTo>
                    <a:pt x="17" y="45"/>
                    <a:pt x="0" y="89"/>
                    <a:pt x="6" y="1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AB10E3E3-BD8F-40FF-8E28-66FEC53D2FE3}"/>
              </a:ext>
            </a:extLst>
          </p:cNvPr>
          <p:cNvSpPr/>
          <p:nvPr/>
        </p:nvSpPr>
        <p:spPr>
          <a:xfrm flipV="1">
            <a:off x="350509" y="6135236"/>
            <a:ext cx="2563160" cy="45719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22012A4-BA80-42DF-912C-9859B36B2532}"/>
              </a:ext>
            </a:extLst>
          </p:cNvPr>
          <p:cNvGrpSpPr/>
          <p:nvPr/>
        </p:nvGrpSpPr>
        <p:grpSpPr>
          <a:xfrm>
            <a:off x="3211698" y="2486544"/>
            <a:ext cx="2616968" cy="1508336"/>
            <a:chOff x="5511800" y="3492501"/>
            <a:chExt cx="776289" cy="441325"/>
          </a:xfrm>
          <a:solidFill>
            <a:srgbClr val="FFC000"/>
          </a:solidFill>
        </p:grpSpPr>
        <p:sp>
          <p:nvSpPr>
            <p:cNvPr id="55" name="Freeform 5">
              <a:extLst>
                <a:ext uri="{FF2B5EF4-FFF2-40B4-BE49-F238E27FC236}">
                  <a16:creationId xmlns:a16="http://schemas.microsoft.com/office/drawing/2014/main" id="{4595AE6F-2AE9-4744-A9B6-F5FB287ECC0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9865" y="3732213"/>
              <a:ext cx="383352" cy="201613"/>
            </a:xfrm>
            <a:custGeom>
              <a:avLst/>
              <a:gdLst>
                <a:gd name="T0" fmla="*/ 0 w 270"/>
                <a:gd name="T1" fmla="*/ 143 h 143"/>
                <a:gd name="T2" fmla="*/ 61 w 270"/>
                <a:gd name="T3" fmla="*/ 31 h 143"/>
                <a:gd name="T4" fmla="*/ 206 w 270"/>
                <a:gd name="T5" fmla="*/ 30 h 143"/>
                <a:gd name="T6" fmla="*/ 270 w 270"/>
                <a:gd name="T7" fmla="*/ 143 h 143"/>
                <a:gd name="T8" fmla="*/ 0 w 270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143">
                  <a:moveTo>
                    <a:pt x="0" y="143"/>
                  </a:moveTo>
                  <a:cubicBezTo>
                    <a:pt x="2" y="96"/>
                    <a:pt x="21" y="57"/>
                    <a:pt x="61" y="31"/>
                  </a:cubicBezTo>
                  <a:cubicBezTo>
                    <a:pt x="108" y="1"/>
                    <a:pt x="158" y="0"/>
                    <a:pt x="206" y="30"/>
                  </a:cubicBezTo>
                  <a:cubicBezTo>
                    <a:pt x="248" y="55"/>
                    <a:pt x="268" y="94"/>
                    <a:pt x="270" y="143"/>
                  </a:cubicBezTo>
                  <a:cubicBezTo>
                    <a:pt x="180" y="143"/>
                    <a:pt x="90" y="143"/>
                    <a:pt x="0" y="14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6" name="Freeform 6">
              <a:extLst>
                <a:ext uri="{FF2B5EF4-FFF2-40B4-BE49-F238E27FC236}">
                  <a16:creationId xmlns:a16="http://schemas.microsoft.com/office/drawing/2014/main" id="{67EA044E-7ADB-4A16-9DA5-F167C0592D1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6536" y="3492501"/>
              <a:ext cx="226818" cy="220663"/>
            </a:xfrm>
            <a:custGeom>
              <a:avLst/>
              <a:gdLst>
                <a:gd name="T0" fmla="*/ 79 w 158"/>
                <a:gd name="T1" fmla="*/ 157 h 157"/>
                <a:gd name="T2" fmla="*/ 0 w 158"/>
                <a:gd name="T3" fmla="*/ 78 h 157"/>
                <a:gd name="T4" fmla="*/ 79 w 158"/>
                <a:gd name="T5" fmla="*/ 0 h 157"/>
                <a:gd name="T6" fmla="*/ 157 w 158"/>
                <a:gd name="T7" fmla="*/ 79 h 157"/>
                <a:gd name="T8" fmla="*/ 79 w 158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57">
                  <a:moveTo>
                    <a:pt x="79" y="157"/>
                  </a:moveTo>
                  <a:cubicBezTo>
                    <a:pt x="36" y="157"/>
                    <a:pt x="0" y="122"/>
                    <a:pt x="0" y="78"/>
                  </a:cubicBezTo>
                  <a:cubicBezTo>
                    <a:pt x="1" y="35"/>
                    <a:pt x="35" y="0"/>
                    <a:pt x="79" y="0"/>
                  </a:cubicBezTo>
                  <a:cubicBezTo>
                    <a:pt x="123" y="0"/>
                    <a:pt x="158" y="35"/>
                    <a:pt x="157" y="79"/>
                  </a:cubicBezTo>
                  <a:cubicBezTo>
                    <a:pt x="157" y="122"/>
                    <a:pt x="122" y="157"/>
                    <a:pt x="79" y="1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" name="Freeform 7">
              <a:extLst>
                <a:ext uri="{FF2B5EF4-FFF2-40B4-BE49-F238E27FC236}">
                  <a16:creationId xmlns:a16="http://schemas.microsoft.com/office/drawing/2014/main" id="{959E32CF-6EF3-40B0-9C34-49D75821A1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5692" y="3556001"/>
              <a:ext cx="191676" cy="188913"/>
            </a:xfrm>
            <a:custGeom>
              <a:avLst/>
              <a:gdLst>
                <a:gd name="T0" fmla="*/ 134 w 135"/>
                <a:gd name="T1" fmla="*/ 67 h 135"/>
                <a:gd name="T2" fmla="*/ 68 w 135"/>
                <a:gd name="T3" fmla="*/ 134 h 135"/>
                <a:gd name="T4" fmla="*/ 0 w 135"/>
                <a:gd name="T5" fmla="*/ 67 h 135"/>
                <a:gd name="T6" fmla="*/ 67 w 135"/>
                <a:gd name="T7" fmla="*/ 0 h 135"/>
                <a:gd name="T8" fmla="*/ 134 w 135"/>
                <a:gd name="T9" fmla="*/ 6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135">
                  <a:moveTo>
                    <a:pt x="134" y="67"/>
                  </a:moveTo>
                  <a:cubicBezTo>
                    <a:pt x="135" y="104"/>
                    <a:pt x="104" y="134"/>
                    <a:pt x="68" y="134"/>
                  </a:cubicBezTo>
                  <a:cubicBezTo>
                    <a:pt x="31" y="135"/>
                    <a:pt x="0" y="105"/>
                    <a:pt x="0" y="67"/>
                  </a:cubicBezTo>
                  <a:cubicBezTo>
                    <a:pt x="0" y="30"/>
                    <a:pt x="29" y="0"/>
                    <a:pt x="67" y="0"/>
                  </a:cubicBezTo>
                  <a:cubicBezTo>
                    <a:pt x="104" y="0"/>
                    <a:pt x="135" y="31"/>
                    <a:pt x="134" y="6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" name="Freeform 8">
              <a:extLst>
                <a:ext uri="{FF2B5EF4-FFF2-40B4-BE49-F238E27FC236}">
                  <a16:creationId xmlns:a16="http://schemas.microsoft.com/office/drawing/2014/main" id="{41092457-9092-404D-B8E8-7F49E586332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2521" y="3556001"/>
              <a:ext cx="191676" cy="188913"/>
            </a:xfrm>
            <a:custGeom>
              <a:avLst/>
              <a:gdLst>
                <a:gd name="T0" fmla="*/ 1 w 135"/>
                <a:gd name="T1" fmla="*/ 67 h 134"/>
                <a:gd name="T2" fmla="*/ 68 w 135"/>
                <a:gd name="T3" fmla="*/ 0 h 134"/>
                <a:gd name="T4" fmla="*/ 135 w 135"/>
                <a:gd name="T5" fmla="*/ 67 h 134"/>
                <a:gd name="T6" fmla="*/ 68 w 135"/>
                <a:gd name="T7" fmla="*/ 134 h 134"/>
                <a:gd name="T8" fmla="*/ 1 w 135"/>
                <a:gd name="T9" fmla="*/ 6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134">
                  <a:moveTo>
                    <a:pt x="1" y="67"/>
                  </a:moveTo>
                  <a:cubicBezTo>
                    <a:pt x="0" y="31"/>
                    <a:pt x="30" y="0"/>
                    <a:pt x="68" y="0"/>
                  </a:cubicBezTo>
                  <a:cubicBezTo>
                    <a:pt x="105" y="0"/>
                    <a:pt x="135" y="30"/>
                    <a:pt x="135" y="67"/>
                  </a:cubicBezTo>
                  <a:cubicBezTo>
                    <a:pt x="135" y="105"/>
                    <a:pt x="104" y="134"/>
                    <a:pt x="68" y="134"/>
                  </a:cubicBezTo>
                  <a:cubicBezTo>
                    <a:pt x="31" y="134"/>
                    <a:pt x="0" y="104"/>
                    <a:pt x="1" y="6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" name="Freeform 9">
              <a:extLst>
                <a:ext uri="{FF2B5EF4-FFF2-40B4-BE49-F238E27FC236}">
                  <a16:creationId xmlns:a16="http://schemas.microsoft.com/office/drawing/2014/main" id="{0C7C1729-E346-46EC-8995-8F5729265D5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1271" y="3754438"/>
              <a:ext cx="226818" cy="179388"/>
            </a:xfrm>
            <a:custGeom>
              <a:avLst/>
              <a:gdLst>
                <a:gd name="T0" fmla="*/ 155 w 161"/>
                <a:gd name="T1" fmla="*/ 128 h 128"/>
                <a:gd name="T2" fmla="*/ 45 w 161"/>
                <a:gd name="T3" fmla="*/ 128 h 128"/>
                <a:gd name="T4" fmla="*/ 0 w 161"/>
                <a:gd name="T5" fmla="*/ 18 h 128"/>
                <a:gd name="T6" fmla="*/ 103 w 161"/>
                <a:gd name="T7" fmla="*/ 20 h 128"/>
                <a:gd name="T8" fmla="*/ 155 w 161"/>
                <a:gd name="T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28">
                  <a:moveTo>
                    <a:pt x="155" y="128"/>
                  </a:moveTo>
                  <a:cubicBezTo>
                    <a:pt x="119" y="128"/>
                    <a:pt x="82" y="128"/>
                    <a:pt x="45" y="128"/>
                  </a:cubicBezTo>
                  <a:cubicBezTo>
                    <a:pt x="44" y="86"/>
                    <a:pt x="29" y="49"/>
                    <a:pt x="0" y="18"/>
                  </a:cubicBezTo>
                  <a:cubicBezTo>
                    <a:pt x="25" y="3"/>
                    <a:pt x="69" y="0"/>
                    <a:pt x="103" y="20"/>
                  </a:cubicBezTo>
                  <a:cubicBezTo>
                    <a:pt x="144" y="45"/>
                    <a:pt x="161" y="89"/>
                    <a:pt x="155" y="1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" name="Freeform 10">
              <a:extLst>
                <a:ext uri="{FF2B5EF4-FFF2-40B4-BE49-F238E27FC236}">
                  <a16:creationId xmlns:a16="http://schemas.microsoft.com/office/drawing/2014/main" id="{EABD7D09-3100-4E13-A257-88B9DE79FC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1800" y="3754438"/>
              <a:ext cx="226818" cy="179388"/>
            </a:xfrm>
            <a:custGeom>
              <a:avLst/>
              <a:gdLst>
                <a:gd name="T0" fmla="*/ 6 w 161"/>
                <a:gd name="T1" fmla="*/ 128 h 128"/>
                <a:gd name="T2" fmla="*/ 116 w 161"/>
                <a:gd name="T3" fmla="*/ 128 h 128"/>
                <a:gd name="T4" fmla="*/ 161 w 161"/>
                <a:gd name="T5" fmla="*/ 18 h 128"/>
                <a:gd name="T6" fmla="*/ 58 w 161"/>
                <a:gd name="T7" fmla="*/ 20 h 128"/>
                <a:gd name="T8" fmla="*/ 6 w 161"/>
                <a:gd name="T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28">
                  <a:moveTo>
                    <a:pt x="6" y="128"/>
                  </a:moveTo>
                  <a:cubicBezTo>
                    <a:pt x="42" y="128"/>
                    <a:pt x="79" y="128"/>
                    <a:pt x="116" y="128"/>
                  </a:cubicBezTo>
                  <a:cubicBezTo>
                    <a:pt x="117" y="86"/>
                    <a:pt x="132" y="49"/>
                    <a:pt x="161" y="18"/>
                  </a:cubicBezTo>
                  <a:cubicBezTo>
                    <a:pt x="136" y="3"/>
                    <a:pt x="92" y="0"/>
                    <a:pt x="58" y="20"/>
                  </a:cubicBezTo>
                  <a:cubicBezTo>
                    <a:pt x="17" y="45"/>
                    <a:pt x="0" y="89"/>
                    <a:pt x="6" y="1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87210F91-94DD-45E7-B551-F12A6A500EBA}"/>
              </a:ext>
            </a:extLst>
          </p:cNvPr>
          <p:cNvSpPr/>
          <p:nvPr/>
        </p:nvSpPr>
        <p:spPr>
          <a:xfrm>
            <a:off x="3221999" y="4084355"/>
            <a:ext cx="2581657" cy="2108130"/>
          </a:xfrm>
          <a:prstGeom prst="rect">
            <a:avLst/>
          </a:prstGeom>
          <a:solidFill>
            <a:srgbClr val="FFC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048923B-EAEA-4E61-B955-870AB6AF7FD5}"/>
              </a:ext>
            </a:extLst>
          </p:cNvPr>
          <p:cNvSpPr txBox="1"/>
          <p:nvPr/>
        </p:nvSpPr>
        <p:spPr>
          <a:xfrm>
            <a:off x="514127" y="4129393"/>
            <a:ext cx="23523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Sylvie R Gagnon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ea typeface="Noto Sans" panose="020B0502040504020204" pitchFamily="34"/>
                <a:cs typeface="Noto Sans" panose="020B0502040504020204" pitchFamily="34"/>
              </a:rPr>
              <a:t>Valérie Van Mourik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Noto Sans" panose="020B0502040504020204" pitchFamily="34"/>
                <a:cs typeface="Noto Sans" panose="020B0502040504020204" pitchFamily="34"/>
              </a:rPr>
              <a:t>Christine L</a:t>
            </a:r>
            <a:r>
              <a:rPr lang="en-US" sz="1400" dirty="0">
                <a:ea typeface="Noto Sans" panose="020B0502040504020204" pitchFamily="34"/>
                <a:cs typeface="Noto Sans" panose="020B0502040504020204" pitchFamily="34"/>
              </a:rPr>
              <a:t>avoie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Noto Sans" panose="020B0502040504020204" pitchFamily="34"/>
                <a:cs typeface="Noto Sans" panose="020B0502040504020204" pitchFamily="34"/>
              </a:rPr>
              <a:t>Lucie B</a:t>
            </a:r>
            <a:r>
              <a:rPr lang="en-US" sz="1400" dirty="0">
                <a:ea typeface="Noto Sans" panose="020B0502040504020204" pitchFamily="34"/>
                <a:cs typeface="Noto Sans" panose="020B0502040504020204" pitchFamily="34"/>
              </a:rPr>
              <a:t>arubé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Noto Sans" panose="020B0502040504020204" pitchFamily="34"/>
                <a:cs typeface="Noto Sans" panose="020B0502040504020204" pitchFamily="34"/>
              </a:rPr>
              <a:t>Catherine Gatineau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ea typeface="Noto Sans" panose="020B0502040504020204" pitchFamily="34"/>
                <a:cs typeface="Noto Sans" panose="020B0502040504020204" pitchFamily="34"/>
              </a:rPr>
              <a:t>Laurence Gaudet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Noto Sans" panose="020B0502040504020204" pitchFamily="34"/>
              <a:cs typeface="Noto Sans" panose="020B0502040504020204" pitchFamily="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ea typeface="Noto Sans" panose="020B0502040504020204" pitchFamily="34"/>
                <a:cs typeface="Noto Sans" panose="020B0502040504020204" pitchFamily="34"/>
              </a:rPr>
              <a:t>Nadine Blanchette-Martin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Noto Sans" panose="020B0502040504020204" pitchFamily="34"/>
                <a:cs typeface="Noto Sans" panose="020B0502040504020204" pitchFamily="34"/>
              </a:rPr>
              <a:t>Franci</a:t>
            </a:r>
            <a:r>
              <a:rPr lang="en-US" sz="1400" dirty="0">
                <a:ea typeface="Noto Sans" panose="020B0502040504020204" pitchFamily="34"/>
                <a:cs typeface="Noto Sans" panose="020B0502040504020204" pitchFamily="34"/>
              </a:rPr>
              <a:t>ne Ferland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Noto Sans" panose="020B0502040504020204" pitchFamily="34"/>
                <a:cs typeface="Noto Sans" panose="020B0502040504020204" pitchFamily="34"/>
              </a:rPr>
              <a:t>Magali Duf</a:t>
            </a:r>
            <a:r>
              <a:rPr lang="en-US" sz="1400" dirty="0">
                <a:ea typeface="Noto Sans" panose="020B0502040504020204" pitchFamily="34"/>
                <a:cs typeface="Noto Sans" panose="020B0502040504020204" pitchFamily="34"/>
              </a:rPr>
              <a:t>our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88C069E6-A4D4-4420-9161-D0167DC96E62}"/>
              </a:ext>
            </a:extLst>
          </p:cNvPr>
          <p:cNvSpPr/>
          <p:nvPr/>
        </p:nvSpPr>
        <p:spPr>
          <a:xfrm flipV="1">
            <a:off x="3238604" y="6169625"/>
            <a:ext cx="2563160" cy="457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60785E1-920B-4EE8-9BC6-3746616CC910}"/>
              </a:ext>
            </a:extLst>
          </p:cNvPr>
          <p:cNvSpPr/>
          <p:nvPr/>
        </p:nvSpPr>
        <p:spPr>
          <a:xfrm>
            <a:off x="6160577" y="4054755"/>
            <a:ext cx="2581657" cy="2160589"/>
          </a:xfrm>
          <a:prstGeom prst="rect">
            <a:avLst/>
          </a:prstGeom>
          <a:solidFill>
            <a:srgbClr val="FF9999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CBB3AEA-D880-4943-A29B-CF20AFBF92E2}"/>
              </a:ext>
            </a:extLst>
          </p:cNvPr>
          <p:cNvSpPr txBox="1"/>
          <p:nvPr/>
        </p:nvSpPr>
        <p:spPr>
          <a:xfrm>
            <a:off x="6120167" y="4203735"/>
            <a:ext cx="25816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Sophia Achad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dirty="0">
                <a:ea typeface="Noto Sans" panose="020B0502040504020204" pitchFamily="34"/>
                <a:cs typeface="Noto Sans" panose="020B0502040504020204" pitchFamily="34"/>
              </a:rPr>
              <a:t>Yasser Khazaal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Noto Sans" panose="020B0502040504020204" pitchFamily="34"/>
                <a:cs typeface="Noto Sans" panose="020B0502040504020204" pitchFamily="34"/>
              </a:rPr>
              <a:t>Lucia Romo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dirty="0">
                <a:ea typeface="Noto Sans" panose="020B0502040504020204" pitchFamily="34"/>
                <a:cs typeface="Noto Sans" panose="020B0502040504020204" pitchFamily="34"/>
              </a:rPr>
              <a:t>Joël Billieux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Noto Sans" panose="020B0502040504020204" pitchFamily="34"/>
                <a:cs typeface="Noto Sans" panose="020B0502040504020204" pitchFamily="34"/>
              </a:rPr>
              <a:t>Sophie L’Heureux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dirty="0">
                <a:ea typeface="Noto Sans" panose="020B0502040504020204" pitchFamily="34"/>
                <a:cs typeface="Noto Sans" panose="020B0502040504020204" pitchFamily="34"/>
              </a:rPr>
              <a:t>Axelle Moreau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8DC2590-32A9-4AC3-A758-CB767519188D}"/>
              </a:ext>
            </a:extLst>
          </p:cNvPr>
          <p:cNvSpPr/>
          <p:nvPr/>
        </p:nvSpPr>
        <p:spPr>
          <a:xfrm>
            <a:off x="6104967" y="6180955"/>
            <a:ext cx="2637267" cy="47893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1CF5874-398A-4847-AF9F-9A212DF9BCA1}"/>
              </a:ext>
            </a:extLst>
          </p:cNvPr>
          <p:cNvSpPr txBox="1"/>
          <p:nvPr/>
        </p:nvSpPr>
        <p:spPr>
          <a:xfrm>
            <a:off x="-22859" y="1635880"/>
            <a:ext cx="3201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sz="24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Équipe Virtu-A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6A26AFA-2726-49BD-9D9E-FE3183459762}"/>
              </a:ext>
            </a:extLst>
          </p:cNvPr>
          <p:cNvSpPr txBox="1"/>
          <p:nvPr/>
        </p:nvSpPr>
        <p:spPr>
          <a:xfrm>
            <a:off x="2956364" y="1646866"/>
            <a:ext cx="3201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Comité  d’experts</a:t>
            </a:r>
            <a:endParaRPr lang="en-GB" sz="2400" b="1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747E29B-55AD-4C46-BF41-631FCBACFD3D}"/>
              </a:ext>
            </a:extLst>
          </p:cNvPr>
          <p:cNvSpPr txBox="1"/>
          <p:nvPr/>
        </p:nvSpPr>
        <p:spPr>
          <a:xfrm>
            <a:off x="5369790" y="1622628"/>
            <a:ext cx="40824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Comité </a:t>
            </a:r>
          </a:p>
          <a:p>
            <a:pPr algn="ctr">
              <a:defRPr/>
            </a:pPr>
            <a:r>
              <a:rPr lang="en-US" sz="24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international</a:t>
            </a:r>
            <a:endParaRPr lang="en-GB" sz="2400" b="1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A7ECD7F4-7F5A-A99E-2FCF-C229C18BDF03}"/>
              </a:ext>
            </a:extLst>
          </p:cNvPr>
          <p:cNvGrpSpPr/>
          <p:nvPr>
            <p:custDataLst>
              <p:tags r:id="rId1"/>
            </p:custDataLst>
          </p:nvPr>
        </p:nvGrpSpPr>
        <p:grpSpPr>
          <a:xfrm>
            <a:off x="714738" y="530787"/>
            <a:ext cx="10762522" cy="936103"/>
            <a:chOff x="1975556" y="188641"/>
            <a:chExt cx="9593052" cy="1106777"/>
          </a:xfrm>
        </p:grpSpPr>
        <p:cxnSp>
          <p:nvCxnSpPr>
            <p:cNvPr id="3" name="Connecteur droit 2">
              <a:extLst>
                <a:ext uri="{FF2B5EF4-FFF2-40B4-BE49-F238E27FC236}">
                  <a16:creationId xmlns:a16="http://schemas.microsoft.com/office/drawing/2014/main" id="{FCFD7C3F-A759-D773-56AD-9A966F473C1E}"/>
                </a:ext>
              </a:extLst>
            </p:cNvPr>
            <p:cNvCxnSpPr/>
            <p:nvPr/>
          </p:nvCxnSpPr>
          <p:spPr>
            <a:xfrm>
              <a:off x="1991544" y="1295418"/>
              <a:ext cx="9577064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9F931B2E-0D66-86CA-BBB5-3CD9B9F5A79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5556" y="188641"/>
              <a:ext cx="1428386" cy="938939"/>
            </a:xfrm>
            <a:prstGeom prst="rect">
              <a:avLst/>
            </a:prstGeom>
          </p:spPr>
        </p:pic>
      </p:grpSp>
      <p:sp>
        <p:nvSpPr>
          <p:cNvPr id="5" name="TextBox 44">
            <a:extLst>
              <a:ext uri="{FF2B5EF4-FFF2-40B4-BE49-F238E27FC236}">
                <a16:creationId xmlns:a16="http://schemas.microsoft.com/office/drawing/2014/main" id="{E13043CF-6A01-7FE2-C95D-E5381C1BEF21}"/>
              </a:ext>
            </a:extLst>
          </p:cNvPr>
          <p:cNvSpPr txBox="1"/>
          <p:nvPr/>
        </p:nvSpPr>
        <p:spPr>
          <a:xfrm>
            <a:off x="3020782" y="4238378"/>
            <a:ext cx="29411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Guylaine Sarrazin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dirty="0"/>
              <a:t>Andrée-Anne Légaré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Miguel Thériault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dirty="0"/>
              <a:t>Lucia Romo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dirty="0"/>
              <a:t>Marc-André Roy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12" name="Group 30">
            <a:extLst>
              <a:ext uri="{FF2B5EF4-FFF2-40B4-BE49-F238E27FC236}">
                <a16:creationId xmlns:a16="http://schemas.microsoft.com/office/drawing/2014/main" id="{5D622DA1-0769-44DB-8A14-CD1991178EF6}"/>
              </a:ext>
            </a:extLst>
          </p:cNvPr>
          <p:cNvGrpSpPr/>
          <p:nvPr/>
        </p:nvGrpSpPr>
        <p:grpSpPr>
          <a:xfrm>
            <a:off x="9149138" y="2605915"/>
            <a:ext cx="2400868" cy="1364908"/>
            <a:chOff x="5511800" y="3492501"/>
            <a:chExt cx="776289" cy="441325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74772983-2639-AB92-9972-629627D4D51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9865" y="3732213"/>
              <a:ext cx="383352" cy="201613"/>
            </a:xfrm>
            <a:custGeom>
              <a:avLst/>
              <a:gdLst>
                <a:gd name="T0" fmla="*/ 0 w 270"/>
                <a:gd name="T1" fmla="*/ 143 h 143"/>
                <a:gd name="T2" fmla="*/ 61 w 270"/>
                <a:gd name="T3" fmla="*/ 31 h 143"/>
                <a:gd name="T4" fmla="*/ 206 w 270"/>
                <a:gd name="T5" fmla="*/ 30 h 143"/>
                <a:gd name="T6" fmla="*/ 270 w 270"/>
                <a:gd name="T7" fmla="*/ 143 h 143"/>
                <a:gd name="T8" fmla="*/ 0 w 270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143">
                  <a:moveTo>
                    <a:pt x="0" y="143"/>
                  </a:moveTo>
                  <a:cubicBezTo>
                    <a:pt x="2" y="96"/>
                    <a:pt x="21" y="57"/>
                    <a:pt x="61" y="31"/>
                  </a:cubicBezTo>
                  <a:cubicBezTo>
                    <a:pt x="108" y="1"/>
                    <a:pt x="158" y="0"/>
                    <a:pt x="206" y="30"/>
                  </a:cubicBezTo>
                  <a:cubicBezTo>
                    <a:pt x="248" y="55"/>
                    <a:pt x="268" y="94"/>
                    <a:pt x="270" y="143"/>
                  </a:cubicBezTo>
                  <a:cubicBezTo>
                    <a:pt x="180" y="143"/>
                    <a:pt x="90" y="143"/>
                    <a:pt x="0" y="14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A66CAE73-64B1-A0F5-7D9C-97247130DDA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6536" y="3492501"/>
              <a:ext cx="226818" cy="220663"/>
            </a:xfrm>
            <a:custGeom>
              <a:avLst/>
              <a:gdLst>
                <a:gd name="T0" fmla="*/ 79 w 158"/>
                <a:gd name="T1" fmla="*/ 157 h 157"/>
                <a:gd name="T2" fmla="*/ 0 w 158"/>
                <a:gd name="T3" fmla="*/ 78 h 157"/>
                <a:gd name="T4" fmla="*/ 79 w 158"/>
                <a:gd name="T5" fmla="*/ 0 h 157"/>
                <a:gd name="T6" fmla="*/ 157 w 158"/>
                <a:gd name="T7" fmla="*/ 79 h 157"/>
                <a:gd name="T8" fmla="*/ 79 w 158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57">
                  <a:moveTo>
                    <a:pt x="79" y="157"/>
                  </a:moveTo>
                  <a:cubicBezTo>
                    <a:pt x="36" y="157"/>
                    <a:pt x="0" y="122"/>
                    <a:pt x="0" y="78"/>
                  </a:cubicBezTo>
                  <a:cubicBezTo>
                    <a:pt x="1" y="35"/>
                    <a:pt x="35" y="0"/>
                    <a:pt x="79" y="0"/>
                  </a:cubicBezTo>
                  <a:cubicBezTo>
                    <a:pt x="123" y="0"/>
                    <a:pt x="158" y="35"/>
                    <a:pt x="157" y="79"/>
                  </a:cubicBezTo>
                  <a:cubicBezTo>
                    <a:pt x="157" y="122"/>
                    <a:pt x="122" y="157"/>
                    <a:pt x="79" y="1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048FE84D-2E34-0657-114E-198332A489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5692" y="3556001"/>
              <a:ext cx="191676" cy="188913"/>
            </a:xfrm>
            <a:custGeom>
              <a:avLst/>
              <a:gdLst>
                <a:gd name="T0" fmla="*/ 134 w 135"/>
                <a:gd name="T1" fmla="*/ 67 h 135"/>
                <a:gd name="T2" fmla="*/ 68 w 135"/>
                <a:gd name="T3" fmla="*/ 134 h 135"/>
                <a:gd name="T4" fmla="*/ 0 w 135"/>
                <a:gd name="T5" fmla="*/ 67 h 135"/>
                <a:gd name="T6" fmla="*/ 67 w 135"/>
                <a:gd name="T7" fmla="*/ 0 h 135"/>
                <a:gd name="T8" fmla="*/ 134 w 135"/>
                <a:gd name="T9" fmla="*/ 6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135">
                  <a:moveTo>
                    <a:pt x="134" y="67"/>
                  </a:moveTo>
                  <a:cubicBezTo>
                    <a:pt x="135" y="104"/>
                    <a:pt x="104" y="134"/>
                    <a:pt x="68" y="134"/>
                  </a:cubicBezTo>
                  <a:cubicBezTo>
                    <a:pt x="31" y="135"/>
                    <a:pt x="0" y="105"/>
                    <a:pt x="0" y="67"/>
                  </a:cubicBezTo>
                  <a:cubicBezTo>
                    <a:pt x="0" y="30"/>
                    <a:pt x="29" y="0"/>
                    <a:pt x="67" y="0"/>
                  </a:cubicBezTo>
                  <a:cubicBezTo>
                    <a:pt x="104" y="0"/>
                    <a:pt x="135" y="31"/>
                    <a:pt x="134" y="6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11958305-96B0-4EC5-062C-7C152BAF33D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2521" y="3556001"/>
              <a:ext cx="191676" cy="188913"/>
            </a:xfrm>
            <a:custGeom>
              <a:avLst/>
              <a:gdLst>
                <a:gd name="T0" fmla="*/ 1 w 135"/>
                <a:gd name="T1" fmla="*/ 67 h 134"/>
                <a:gd name="T2" fmla="*/ 68 w 135"/>
                <a:gd name="T3" fmla="*/ 0 h 134"/>
                <a:gd name="T4" fmla="*/ 135 w 135"/>
                <a:gd name="T5" fmla="*/ 67 h 134"/>
                <a:gd name="T6" fmla="*/ 68 w 135"/>
                <a:gd name="T7" fmla="*/ 134 h 134"/>
                <a:gd name="T8" fmla="*/ 1 w 135"/>
                <a:gd name="T9" fmla="*/ 6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134">
                  <a:moveTo>
                    <a:pt x="1" y="67"/>
                  </a:moveTo>
                  <a:cubicBezTo>
                    <a:pt x="0" y="31"/>
                    <a:pt x="30" y="0"/>
                    <a:pt x="68" y="0"/>
                  </a:cubicBezTo>
                  <a:cubicBezTo>
                    <a:pt x="105" y="0"/>
                    <a:pt x="135" y="30"/>
                    <a:pt x="135" y="67"/>
                  </a:cubicBezTo>
                  <a:cubicBezTo>
                    <a:pt x="135" y="105"/>
                    <a:pt x="104" y="134"/>
                    <a:pt x="68" y="134"/>
                  </a:cubicBezTo>
                  <a:cubicBezTo>
                    <a:pt x="31" y="134"/>
                    <a:pt x="0" y="104"/>
                    <a:pt x="1" y="6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BCF73364-308E-BD56-46C2-BDB8500706D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1271" y="3754438"/>
              <a:ext cx="226818" cy="179388"/>
            </a:xfrm>
            <a:custGeom>
              <a:avLst/>
              <a:gdLst>
                <a:gd name="T0" fmla="*/ 155 w 161"/>
                <a:gd name="T1" fmla="*/ 128 h 128"/>
                <a:gd name="T2" fmla="*/ 45 w 161"/>
                <a:gd name="T3" fmla="*/ 128 h 128"/>
                <a:gd name="T4" fmla="*/ 0 w 161"/>
                <a:gd name="T5" fmla="*/ 18 h 128"/>
                <a:gd name="T6" fmla="*/ 103 w 161"/>
                <a:gd name="T7" fmla="*/ 20 h 128"/>
                <a:gd name="T8" fmla="*/ 155 w 161"/>
                <a:gd name="T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28">
                  <a:moveTo>
                    <a:pt x="155" y="128"/>
                  </a:moveTo>
                  <a:cubicBezTo>
                    <a:pt x="119" y="128"/>
                    <a:pt x="82" y="128"/>
                    <a:pt x="45" y="128"/>
                  </a:cubicBezTo>
                  <a:cubicBezTo>
                    <a:pt x="44" y="86"/>
                    <a:pt x="29" y="49"/>
                    <a:pt x="0" y="18"/>
                  </a:cubicBezTo>
                  <a:cubicBezTo>
                    <a:pt x="25" y="3"/>
                    <a:pt x="69" y="0"/>
                    <a:pt x="103" y="20"/>
                  </a:cubicBezTo>
                  <a:cubicBezTo>
                    <a:pt x="144" y="45"/>
                    <a:pt x="161" y="89"/>
                    <a:pt x="155" y="1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D93F182A-0CED-163C-8D2A-A52D3F10B3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1800" y="3754438"/>
              <a:ext cx="226818" cy="179388"/>
            </a:xfrm>
            <a:custGeom>
              <a:avLst/>
              <a:gdLst>
                <a:gd name="T0" fmla="*/ 6 w 161"/>
                <a:gd name="T1" fmla="*/ 128 h 128"/>
                <a:gd name="T2" fmla="*/ 116 w 161"/>
                <a:gd name="T3" fmla="*/ 128 h 128"/>
                <a:gd name="T4" fmla="*/ 161 w 161"/>
                <a:gd name="T5" fmla="*/ 18 h 128"/>
                <a:gd name="T6" fmla="*/ 58 w 161"/>
                <a:gd name="T7" fmla="*/ 20 h 128"/>
                <a:gd name="T8" fmla="*/ 6 w 161"/>
                <a:gd name="T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28">
                  <a:moveTo>
                    <a:pt x="6" y="128"/>
                  </a:moveTo>
                  <a:cubicBezTo>
                    <a:pt x="42" y="128"/>
                    <a:pt x="79" y="128"/>
                    <a:pt x="116" y="128"/>
                  </a:cubicBezTo>
                  <a:cubicBezTo>
                    <a:pt x="117" y="86"/>
                    <a:pt x="132" y="49"/>
                    <a:pt x="161" y="18"/>
                  </a:cubicBezTo>
                  <a:cubicBezTo>
                    <a:pt x="136" y="3"/>
                    <a:pt x="92" y="0"/>
                    <a:pt x="58" y="20"/>
                  </a:cubicBezTo>
                  <a:cubicBezTo>
                    <a:pt x="17" y="45"/>
                    <a:pt x="0" y="89"/>
                    <a:pt x="6" y="1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9" name="TextBox 39">
            <a:extLst>
              <a:ext uri="{FF2B5EF4-FFF2-40B4-BE49-F238E27FC236}">
                <a16:creationId xmlns:a16="http://schemas.microsoft.com/office/drawing/2014/main" id="{68A60B71-2E82-21E3-C2FB-B13086808284}"/>
              </a:ext>
            </a:extLst>
          </p:cNvPr>
          <p:cNvSpPr txBox="1"/>
          <p:nvPr/>
        </p:nvSpPr>
        <p:spPr>
          <a:xfrm>
            <a:off x="8322646" y="1624018"/>
            <a:ext cx="40824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Experts de </a:t>
            </a:r>
          </a:p>
          <a:p>
            <a:pPr algn="ctr">
              <a:defRPr/>
            </a:pPr>
            <a:r>
              <a:rPr lang="en-US" sz="24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vécu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6CD00D3-7511-B639-732E-04B701623BB7}"/>
              </a:ext>
            </a:extLst>
          </p:cNvPr>
          <p:cNvSpPr/>
          <p:nvPr/>
        </p:nvSpPr>
        <p:spPr>
          <a:xfrm>
            <a:off x="9058744" y="4061136"/>
            <a:ext cx="2581657" cy="2160589"/>
          </a:xfrm>
          <a:prstGeom prst="rect">
            <a:avLst/>
          </a:prstGeom>
          <a:solidFill>
            <a:schemeClr val="accent2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65">
            <a:extLst>
              <a:ext uri="{FF2B5EF4-FFF2-40B4-BE49-F238E27FC236}">
                <a16:creationId xmlns:a16="http://schemas.microsoft.com/office/drawing/2014/main" id="{5BF8FE11-1A29-5061-A8F3-78880D250BA9}"/>
              </a:ext>
            </a:extLst>
          </p:cNvPr>
          <p:cNvSpPr txBox="1"/>
          <p:nvPr/>
        </p:nvSpPr>
        <p:spPr>
          <a:xfrm>
            <a:off x="9117761" y="4236040"/>
            <a:ext cx="25816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Noto Sans" panose="020B0502040504020204" pitchFamily="34"/>
                <a:cs typeface="Noto Sans" panose="020B0502040504020204" pitchFamily="34"/>
              </a:rPr>
              <a:t>Sansxans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500" dirty="0">
                <a:ea typeface="Noto Sans" panose="020B0502040504020204" pitchFamily="34"/>
                <a:cs typeface="Noto Sans" panose="020B0502040504020204" pitchFamily="34"/>
              </a:rPr>
              <a:t>Shanaham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EAF68DA-EFDB-CFF4-6C83-9D54729406B8}"/>
              </a:ext>
            </a:extLst>
          </p:cNvPr>
          <p:cNvSpPr/>
          <p:nvPr/>
        </p:nvSpPr>
        <p:spPr>
          <a:xfrm>
            <a:off x="9045218" y="6197778"/>
            <a:ext cx="2637267" cy="4789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itre 7">
            <a:extLst>
              <a:ext uri="{FF2B5EF4-FFF2-40B4-BE49-F238E27FC236}">
                <a16:creationId xmlns:a16="http://schemas.microsoft.com/office/drawing/2014/main" id="{7564FBDF-88DC-177E-5BEA-ED0CA32BC74B}"/>
              </a:ext>
            </a:extLst>
          </p:cNvPr>
          <p:cNvSpPr txBox="1">
            <a:spLocks/>
          </p:cNvSpPr>
          <p:nvPr/>
        </p:nvSpPr>
        <p:spPr>
          <a:xfrm>
            <a:off x="404308" y="35636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CA" sz="4400" b="1" dirty="0"/>
              <a:t>Le projet</a:t>
            </a:r>
          </a:p>
        </p:txBody>
      </p:sp>
    </p:spTree>
    <p:extLst>
      <p:ext uri="{BB962C8B-B14F-4D97-AF65-F5344CB8AC3E}">
        <p14:creationId xmlns:p14="http://schemas.microsoft.com/office/powerpoint/2010/main" val="2777387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178D3430-9543-72BC-0ED1-44AA0C51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561" y="404664"/>
            <a:ext cx="10972800" cy="1143000"/>
          </a:xfrm>
        </p:spPr>
        <p:txBody>
          <a:bodyPr>
            <a:normAutofit/>
          </a:bodyPr>
          <a:lstStyle/>
          <a:p>
            <a:pPr algn="r"/>
            <a:r>
              <a:rPr lang="fr-CA" sz="3200" dirty="0"/>
              <a:t> </a:t>
            </a:r>
            <a:r>
              <a:rPr lang="fr-CA" b="1" dirty="0"/>
              <a:t>Modules de l’intervention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E64C2A8D-C8B1-2A47-8EA4-524357F66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600201"/>
            <a:ext cx="11593288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FR" sz="3600" dirty="0"/>
          </a:p>
          <a:p>
            <a:pPr marL="0" indent="0">
              <a:buNone/>
            </a:pPr>
            <a:r>
              <a:rPr lang="fr-FR" sz="3600" dirty="0"/>
              <a:t>M.1) Préparation à l’activation comportementale : les premiers pas !</a:t>
            </a:r>
          </a:p>
          <a:p>
            <a:pPr marL="0" indent="0">
              <a:buNone/>
            </a:pPr>
            <a:r>
              <a:rPr lang="fr-FR" sz="3600" dirty="0"/>
              <a:t>M.2) Fonctions de l’utilisation : Mieux comprendre le choix de son 	application.</a:t>
            </a:r>
          </a:p>
          <a:p>
            <a:pPr marL="0" indent="0">
              <a:buNone/>
            </a:pPr>
            <a:r>
              <a:rPr lang="fr-FR" sz="3600" dirty="0"/>
              <a:t>M.3) Motivation au changement. </a:t>
            </a:r>
          </a:p>
          <a:p>
            <a:pPr marL="0" indent="0">
              <a:buNone/>
            </a:pPr>
            <a:r>
              <a:rPr lang="fr-FR" sz="3600" dirty="0"/>
              <a:t>M.4) Reprendre le contrôle de ses actions et surmonter les envies impérieuses.</a:t>
            </a:r>
          </a:p>
          <a:p>
            <a:pPr marL="0" indent="0">
              <a:buNone/>
            </a:pPr>
            <a:r>
              <a:rPr lang="fr-FR" sz="3600" dirty="0"/>
              <a:t>M.5) Gestion de l’émotion.</a:t>
            </a:r>
          </a:p>
          <a:p>
            <a:pPr marL="0" indent="0">
              <a:buNone/>
            </a:pPr>
            <a:r>
              <a:rPr lang="fr-FR" sz="3600" dirty="0"/>
              <a:t>M.6) Résoudre les problèmes comme un PRO !</a:t>
            </a:r>
          </a:p>
          <a:p>
            <a:pPr marL="0" indent="0">
              <a:buNone/>
            </a:pPr>
            <a:r>
              <a:rPr lang="fr-FR" sz="3600" dirty="0"/>
              <a:t>M.7) Relations sociales et soi : Unifier la vie en ligne et hors-ligne. </a:t>
            </a:r>
          </a:p>
          <a:p>
            <a:pPr marL="0" indent="0">
              <a:buNone/>
            </a:pPr>
            <a:r>
              <a:rPr lang="fr-FR" sz="3600" dirty="0"/>
              <a:t>M.8) Bilan et maintien des acquis.</a:t>
            </a:r>
          </a:p>
          <a:p>
            <a:endParaRPr lang="fr-FR" sz="3600" dirty="0"/>
          </a:p>
          <a:p>
            <a:pPr marL="0" indent="0">
              <a:buNone/>
            </a:pPr>
            <a:endParaRPr lang="fr-FR" dirty="0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1CCE2AA7-26D4-E901-2670-7AAAB4784348}"/>
              </a:ext>
            </a:extLst>
          </p:cNvPr>
          <p:cNvGrpSpPr/>
          <p:nvPr>
            <p:custDataLst>
              <p:tags r:id="rId1"/>
            </p:custDataLst>
          </p:nvPr>
        </p:nvGrpSpPr>
        <p:grpSpPr>
          <a:xfrm>
            <a:off x="850732" y="263784"/>
            <a:ext cx="10762522" cy="936103"/>
            <a:chOff x="1975556" y="188641"/>
            <a:chExt cx="9593052" cy="1106777"/>
          </a:xfrm>
        </p:grpSpPr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AF484058-4AA2-AE61-EF65-67713EBC10A1}"/>
                </a:ext>
              </a:extLst>
            </p:cNvPr>
            <p:cNvCxnSpPr/>
            <p:nvPr/>
          </p:nvCxnSpPr>
          <p:spPr>
            <a:xfrm>
              <a:off x="1991544" y="1295418"/>
              <a:ext cx="9577064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27ED6CA7-792E-1B5E-B941-CEAF3B3B63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5556" y="188641"/>
              <a:ext cx="1428386" cy="93893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210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2DC946F8-040A-8A90-B2FA-B7D576DA1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7238" y="599042"/>
            <a:ext cx="9596562" cy="1325563"/>
          </a:xfrm>
        </p:spPr>
        <p:txBody>
          <a:bodyPr/>
          <a:lstStyle/>
          <a:p>
            <a:pPr algn="r"/>
            <a:r>
              <a:rPr lang="fr-CA" b="1" dirty="0"/>
              <a:t>Enjeux de co-construire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FEED4F0-2E23-7A3A-F3E8-A53743029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719" y="2116597"/>
            <a:ext cx="4291739" cy="22554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CA" b="1" dirty="0"/>
          </a:p>
          <a:p>
            <a:pPr marL="0" indent="0" algn="ctr">
              <a:buNone/>
            </a:pPr>
            <a:r>
              <a:rPr lang="fr-CA" sz="3200" b="1" dirty="0"/>
              <a:t>POURQUOI TANT DE PLAISIR </a:t>
            </a:r>
          </a:p>
          <a:p>
            <a:pPr marL="0" indent="0" algn="ctr">
              <a:buNone/>
            </a:pPr>
            <a:r>
              <a:rPr lang="fr-CA" sz="3200" b="1" dirty="0"/>
              <a:t>ET D’EFFICACITÉ ?</a:t>
            </a:r>
          </a:p>
        </p:txBody>
      </p:sp>
      <p:pic>
        <p:nvPicPr>
          <p:cNvPr id="7" name="Graphique 6" descr="Engrenages avec un remplissage uni">
            <a:extLst>
              <a:ext uri="{FF2B5EF4-FFF2-40B4-BE49-F238E27FC236}">
                <a16:creationId xmlns:a16="http://schemas.microsoft.com/office/drawing/2014/main" id="{BC3B1339-B115-DD7C-F06F-C1C89A4172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5964" y="365125"/>
            <a:ext cx="1129957" cy="1129957"/>
          </a:xfrm>
          <a:prstGeom prst="rect">
            <a:avLst/>
          </a:prstGeom>
        </p:spPr>
      </p:pic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7D11F02-A645-351B-ACA7-71E5092F3822}"/>
              </a:ext>
            </a:extLst>
          </p:cNvPr>
          <p:cNvCxnSpPr/>
          <p:nvPr/>
        </p:nvCxnSpPr>
        <p:spPr>
          <a:xfrm>
            <a:off x="838200" y="1690688"/>
            <a:ext cx="10515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B0EAF188-E86D-B5D9-BF92-7D13DB671B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7971981"/>
              </p:ext>
            </p:extLst>
          </p:nvPr>
        </p:nvGraphicFramePr>
        <p:xfrm>
          <a:off x="4318001" y="1588545"/>
          <a:ext cx="7698101" cy="5223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Rectangle 1"/>
          <p:cNvSpPr/>
          <p:nvPr/>
        </p:nvSpPr>
        <p:spPr>
          <a:xfrm>
            <a:off x="5945959" y="32443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dirty="0"/>
              <a:t>~</a:t>
            </a:r>
          </a:p>
        </p:txBody>
      </p:sp>
      <p:sp>
        <p:nvSpPr>
          <p:cNvPr id="10" name="Espace réservé du contenu 5">
            <a:extLst>
              <a:ext uri="{FF2B5EF4-FFF2-40B4-BE49-F238E27FC236}">
                <a16:creationId xmlns:a16="http://schemas.microsoft.com/office/drawing/2014/main" id="{0FEED4F0-2E23-7A3A-F3E8-A53743029655}"/>
              </a:ext>
            </a:extLst>
          </p:cNvPr>
          <p:cNvSpPr txBox="1">
            <a:spLocks/>
          </p:cNvSpPr>
          <p:nvPr/>
        </p:nvSpPr>
        <p:spPr>
          <a:xfrm>
            <a:off x="2558736" y="5137743"/>
            <a:ext cx="4291739" cy="1127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A" sz="5400" b="1" dirty="0"/>
              <a:t>Nos secrets …</a:t>
            </a:r>
          </a:p>
        </p:txBody>
      </p:sp>
    </p:spTree>
    <p:extLst>
      <p:ext uri="{BB962C8B-B14F-4D97-AF65-F5344CB8AC3E}">
        <p14:creationId xmlns:p14="http://schemas.microsoft.com/office/powerpoint/2010/main" val="1453823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2DC946F8-040A-8A90-B2FA-B7D576DA1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7238" y="365125"/>
            <a:ext cx="9596562" cy="1325563"/>
          </a:xfrm>
        </p:spPr>
        <p:txBody>
          <a:bodyPr/>
          <a:lstStyle/>
          <a:p>
            <a:pPr algn="r"/>
            <a:r>
              <a:rPr lang="fr-CA" b="1" dirty="0"/>
              <a:t>Nécessité de co-construire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FEED4F0-2E23-7A3A-F3E8-A53743029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64" y="1787940"/>
            <a:ext cx="69932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◉ L’émergence des demandes de services pour UPI - Utilisation Problématique d’Internet -  en CRD au Québec.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spcBef>
                <a:spcPts val="0"/>
              </a:spcBef>
              <a:buNone/>
            </a:pPr>
            <a:r>
              <a:rPr lang="fr-CA" dirty="0"/>
              <a:t>◉ L’urgent besoin de développer le savoir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CA" dirty="0"/>
              <a:t>scientifique / théorique en UPI et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CA" dirty="0"/>
              <a:t>l’expertise clinique des cliniciens. 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◉ Ici débute une tradition de recherche </a:t>
            </a:r>
            <a:r>
              <a:rPr lang="fr-CA" b="1" dirty="0"/>
              <a:t>collaborative au CRD de Lanaudière. </a:t>
            </a:r>
          </a:p>
        </p:txBody>
      </p:sp>
      <p:pic>
        <p:nvPicPr>
          <p:cNvPr id="7" name="Graphique 6" descr="Engrenages avec un remplissage uni">
            <a:extLst>
              <a:ext uri="{FF2B5EF4-FFF2-40B4-BE49-F238E27FC236}">
                <a16:creationId xmlns:a16="http://schemas.microsoft.com/office/drawing/2014/main" id="{BC3B1339-B115-DD7C-F06F-C1C89A4172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5964" y="365125"/>
            <a:ext cx="1129957" cy="1129957"/>
          </a:xfrm>
          <a:prstGeom prst="rect">
            <a:avLst/>
          </a:prstGeom>
        </p:spPr>
      </p:pic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7D11F02-A645-351B-ACA7-71E5092F3822}"/>
              </a:ext>
            </a:extLst>
          </p:cNvPr>
          <p:cNvCxnSpPr/>
          <p:nvPr/>
        </p:nvCxnSpPr>
        <p:spPr>
          <a:xfrm>
            <a:off x="838200" y="1690688"/>
            <a:ext cx="10515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276" y="2651516"/>
            <a:ext cx="3997483" cy="399748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8264237" y="1856509"/>
            <a:ext cx="3089563" cy="1967345"/>
          </a:xfrm>
          <a:prstGeom prst="wedgeRectCallout">
            <a:avLst>
              <a:gd name="adj1" fmla="val -3344"/>
              <a:gd name="adj2" fmla="val 67045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400" dirty="0">
                <a:solidFill>
                  <a:schemeClr val="tx1"/>
                </a:solidFill>
              </a:rPr>
              <a:t>« La co-construction des savoirs facilite le dialogue science-société » (Audoux et Gillet, 2011)  </a:t>
            </a:r>
          </a:p>
        </p:txBody>
      </p:sp>
    </p:spTree>
    <p:extLst>
      <p:ext uri="{BB962C8B-B14F-4D97-AF65-F5344CB8AC3E}">
        <p14:creationId xmlns:p14="http://schemas.microsoft.com/office/powerpoint/2010/main" val="28897692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591269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fr-CA" b="1" dirty="0"/>
              <a:t>Période de questions</a:t>
            </a:r>
          </a:p>
        </p:txBody>
      </p:sp>
      <p:grpSp>
        <p:nvGrpSpPr>
          <p:cNvPr id="341" name="Groupe 340">
            <a:extLst>
              <a:ext uri="{FF2B5EF4-FFF2-40B4-BE49-F238E27FC236}">
                <a16:creationId xmlns:a16="http://schemas.microsoft.com/office/drawing/2014/main" id="{88D88354-E2D3-E954-AEBE-4C8E7EACD4A8}"/>
              </a:ext>
            </a:extLst>
          </p:cNvPr>
          <p:cNvGrpSpPr/>
          <p:nvPr/>
        </p:nvGrpSpPr>
        <p:grpSpPr>
          <a:xfrm>
            <a:off x="3369364" y="1916832"/>
            <a:ext cx="5904656" cy="3907057"/>
            <a:chOff x="1485732" y="2564904"/>
            <a:chExt cx="5186332" cy="3258985"/>
          </a:xfrm>
        </p:grpSpPr>
        <p:grpSp>
          <p:nvGrpSpPr>
            <p:cNvPr id="3" name="Google Shape;4903;p41">
              <a:extLst>
                <a:ext uri="{FF2B5EF4-FFF2-40B4-BE49-F238E27FC236}">
                  <a16:creationId xmlns:a16="http://schemas.microsoft.com/office/drawing/2014/main" id="{C625D6A6-35BB-9E1B-3E50-3D18A0936D68}"/>
                </a:ext>
              </a:extLst>
            </p:cNvPr>
            <p:cNvGrpSpPr/>
            <p:nvPr/>
          </p:nvGrpSpPr>
          <p:grpSpPr>
            <a:xfrm>
              <a:off x="1485732" y="2564904"/>
              <a:ext cx="3836419" cy="3258985"/>
              <a:chOff x="531389" y="1106105"/>
              <a:chExt cx="711712" cy="652419"/>
            </a:xfrm>
          </p:grpSpPr>
          <p:sp>
            <p:nvSpPr>
              <p:cNvPr id="6" name="Google Shape;4904;p41">
                <a:extLst>
                  <a:ext uri="{FF2B5EF4-FFF2-40B4-BE49-F238E27FC236}">
                    <a16:creationId xmlns:a16="http://schemas.microsoft.com/office/drawing/2014/main" id="{6EF98664-2745-4367-6946-40647EAAC3E4}"/>
                  </a:ext>
                </a:extLst>
              </p:cNvPr>
              <p:cNvSpPr/>
              <p:nvPr/>
            </p:nvSpPr>
            <p:spPr>
              <a:xfrm>
                <a:off x="1044805" y="1106105"/>
                <a:ext cx="198297" cy="211491"/>
              </a:xfrm>
              <a:custGeom>
                <a:avLst/>
                <a:gdLst/>
                <a:ahLst/>
                <a:cxnLst/>
                <a:rect l="l" t="t" r="r" b="b"/>
                <a:pathLst>
                  <a:path w="6177" h="6588" extrusionOk="0">
                    <a:moveTo>
                      <a:pt x="3104" y="1"/>
                    </a:moveTo>
                    <a:lnTo>
                      <a:pt x="191" y="2186"/>
                    </a:lnTo>
                    <a:cubicBezTo>
                      <a:pt x="96" y="2249"/>
                      <a:pt x="1" y="2344"/>
                      <a:pt x="1" y="2471"/>
                    </a:cubicBezTo>
                    <a:lnTo>
                      <a:pt x="1" y="6208"/>
                    </a:lnTo>
                    <a:cubicBezTo>
                      <a:pt x="1" y="6430"/>
                      <a:pt x="159" y="6588"/>
                      <a:pt x="349" y="6588"/>
                    </a:cubicBezTo>
                    <a:lnTo>
                      <a:pt x="5796" y="6588"/>
                    </a:lnTo>
                    <a:cubicBezTo>
                      <a:pt x="6018" y="6588"/>
                      <a:pt x="6176" y="6430"/>
                      <a:pt x="6176" y="6208"/>
                    </a:cubicBezTo>
                    <a:lnTo>
                      <a:pt x="6176" y="2471"/>
                    </a:lnTo>
                    <a:cubicBezTo>
                      <a:pt x="6176" y="2249"/>
                      <a:pt x="6081" y="2249"/>
                      <a:pt x="6081" y="2249"/>
                    </a:cubicBezTo>
                    <a:cubicBezTo>
                      <a:pt x="6050" y="2218"/>
                      <a:pt x="3104" y="1"/>
                      <a:pt x="3104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" name="Google Shape;4905;p41">
                <a:extLst>
                  <a:ext uri="{FF2B5EF4-FFF2-40B4-BE49-F238E27FC236}">
                    <a16:creationId xmlns:a16="http://schemas.microsoft.com/office/drawing/2014/main" id="{103C848F-CEF3-09F9-16DE-7B057B9C68CC}"/>
                  </a:ext>
                </a:extLst>
              </p:cNvPr>
              <p:cNvSpPr/>
              <p:nvPr/>
            </p:nvSpPr>
            <p:spPr>
              <a:xfrm>
                <a:off x="1087501" y="1161000"/>
                <a:ext cx="112904" cy="94606"/>
              </a:xfrm>
              <a:custGeom>
                <a:avLst/>
                <a:gdLst/>
                <a:ahLst/>
                <a:cxnLst/>
                <a:rect l="l" t="t" r="r" b="b"/>
                <a:pathLst>
                  <a:path w="3517" h="2947" extrusionOk="0">
                    <a:moveTo>
                      <a:pt x="1" y="1"/>
                    </a:moveTo>
                    <a:lnTo>
                      <a:pt x="1" y="2946"/>
                    </a:lnTo>
                    <a:lnTo>
                      <a:pt x="3516" y="2946"/>
                    </a:lnTo>
                    <a:lnTo>
                      <a:pt x="351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8" name="Google Shape;4906;p41">
                <a:extLst>
                  <a:ext uri="{FF2B5EF4-FFF2-40B4-BE49-F238E27FC236}">
                    <a16:creationId xmlns:a16="http://schemas.microsoft.com/office/drawing/2014/main" id="{750CD48C-0219-DB3D-4D37-B36D157ECCB7}"/>
                  </a:ext>
                </a:extLst>
              </p:cNvPr>
              <p:cNvSpPr/>
              <p:nvPr/>
            </p:nvSpPr>
            <p:spPr>
              <a:xfrm>
                <a:off x="1044805" y="1185398"/>
                <a:ext cx="198297" cy="132198"/>
              </a:xfrm>
              <a:custGeom>
                <a:avLst/>
                <a:gdLst/>
                <a:ahLst/>
                <a:cxnLst/>
                <a:rect l="l" t="t" r="r" b="b"/>
                <a:pathLst>
                  <a:path w="6177" h="4118" extrusionOk="0">
                    <a:moveTo>
                      <a:pt x="1" y="1"/>
                    </a:moveTo>
                    <a:lnTo>
                      <a:pt x="1" y="3738"/>
                    </a:lnTo>
                    <a:cubicBezTo>
                      <a:pt x="1" y="3928"/>
                      <a:pt x="159" y="4118"/>
                      <a:pt x="349" y="4118"/>
                    </a:cubicBezTo>
                    <a:lnTo>
                      <a:pt x="5828" y="4118"/>
                    </a:lnTo>
                    <a:cubicBezTo>
                      <a:pt x="6018" y="4118"/>
                      <a:pt x="6176" y="3960"/>
                      <a:pt x="6176" y="3738"/>
                    </a:cubicBezTo>
                    <a:lnTo>
                      <a:pt x="6176" y="1"/>
                    </a:lnTo>
                    <a:lnTo>
                      <a:pt x="3104" y="2724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" name="Google Shape;4907;p41">
                <a:extLst>
                  <a:ext uri="{FF2B5EF4-FFF2-40B4-BE49-F238E27FC236}">
                    <a16:creationId xmlns:a16="http://schemas.microsoft.com/office/drawing/2014/main" id="{4EFF67B8-1602-F06D-8CDB-F0D12A209AA5}"/>
                  </a:ext>
                </a:extLst>
              </p:cNvPr>
              <p:cNvSpPr/>
              <p:nvPr/>
            </p:nvSpPr>
            <p:spPr>
              <a:xfrm>
                <a:off x="1105799" y="1174227"/>
                <a:ext cx="76308" cy="75280"/>
              </a:xfrm>
              <a:custGeom>
                <a:avLst/>
                <a:gdLst/>
                <a:ahLst/>
                <a:cxnLst/>
                <a:rect l="l" t="t" r="r" b="b"/>
                <a:pathLst>
                  <a:path w="2377" h="2345" extrusionOk="0">
                    <a:moveTo>
                      <a:pt x="1236" y="824"/>
                    </a:moveTo>
                    <a:cubicBezTo>
                      <a:pt x="1299" y="824"/>
                      <a:pt x="1331" y="856"/>
                      <a:pt x="1331" y="856"/>
                    </a:cubicBezTo>
                    <a:cubicBezTo>
                      <a:pt x="1363" y="856"/>
                      <a:pt x="1394" y="887"/>
                      <a:pt x="1426" y="887"/>
                    </a:cubicBezTo>
                    <a:lnTo>
                      <a:pt x="1331" y="1236"/>
                    </a:lnTo>
                    <a:cubicBezTo>
                      <a:pt x="1331" y="1299"/>
                      <a:pt x="1299" y="1331"/>
                      <a:pt x="1268" y="1362"/>
                    </a:cubicBezTo>
                    <a:cubicBezTo>
                      <a:pt x="1268" y="1394"/>
                      <a:pt x="1236" y="1394"/>
                      <a:pt x="1204" y="1426"/>
                    </a:cubicBezTo>
                    <a:cubicBezTo>
                      <a:pt x="1173" y="1457"/>
                      <a:pt x="1141" y="1489"/>
                      <a:pt x="1141" y="1489"/>
                    </a:cubicBezTo>
                    <a:cubicBezTo>
                      <a:pt x="1109" y="1521"/>
                      <a:pt x="1078" y="1521"/>
                      <a:pt x="1046" y="1521"/>
                    </a:cubicBezTo>
                    <a:cubicBezTo>
                      <a:pt x="983" y="1521"/>
                      <a:pt x="951" y="1489"/>
                      <a:pt x="919" y="1457"/>
                    </a:cubicBezTo>
                    <a:cubicBezTo>
                      <a:pt x="919" y="1426"/>
                      <a:pt x="888" y="1362"/>
                      <a:pt x="888" y="1331"/>
                    </a:cubicBezTo>
                    <a:cubicBezTo>
                      <a:pt x="888" y="1267"/>
                      <a:pt x="888" y="1204"/>
                      <a:pt x="919" y="1141"/>
                    </a:cubicBezTo>
                    <a:cubicBezTo>
                      <a:pt x="951" y="1109"/>
                      <a:pt x="951" y="1046"/>
                      <a:pt x="983" y="982"/>
                    </a:cubicBezTo>
                    <a:cubicBezTo>
                      <a:pt x="1014" y="951"/>
                      <a:pt x="1078" y="919"/>
                      <a:pt x="1109" y="887"/>
                    </a:cubicBezTo>
                    <a:cubicBezTo>
                      <a:pt x="1141" y="856"/>
                      <a:pt x="1204" y="824"/>
                      <a:pt x="1236" y="824"/>
                    </a:cubicBezTo>
                    <a:close/>
                    <a:moveTo>
                      <a:pt x="1236" y="1"/>
                    </a:moveTo>
                    <a:cubicBezTo>
                      <a:pt x="1078" y="1"/>
                      <a:pt x="919" y="32"/>
                      <a:pt x="761" y="96"/>
                    </a:cubicBezTo>
                    <a:cubicBezTo>
                      <a:pt x="634" y="127"/>
                      <a:pt x="508" y="222"/>
                      <a:pt x="381" y="317"/>
                    </a:cubicBezTo>
                    <a:cubicBezTo>
                      <a:pt x="254" y="444"/>
                      <a:pt x="191" y="571"/>
                      <a:pt x="96" y="729"/>
                    </a:cubicBezTo>
                    <a:cubicBezTo>
                      <a:pt x="33" y="856"/>
                      <a:pt x="1" y="1046"/>
                      <a:pt x="1" y="1236"/>
                    </a:cubicBezTo>
                    <a:cubicBezTo>
                      <a:pt x="1" y="1426"/>
                      <a:pt x="33" y="1584"/>
                      <a:pt x="96" y="1711"/>
                    </a:cubicBezTo>
                    <a:cubicBezTo>
                      <a:pt x="159" y="1837"/>
                      <a:pt x="254" y="1964"/>
                      <a:pt x="349" y="2059"/>
                    </a:cubicBezTo>
                    <a:cubicBezTo>
                      <a:pt x="444" y="2154"/>
                      <a:pt x="571" y="2217"/>
                      <a:pt x="698" y="2281"/>
                    </a:cubicBezTo>
                    <a:cubicBezTo>
                      <a:pt x="856" y="2312"/>
                      <a:pt x="1014" y="2344"/>
                      <a:pt x="1173" y="2344"/>
                    </a:cubicBezTo>
                    <a:lnTo>
                      <a:pt x="1426" y="2344"/>
                    </a:lnTo>
                    <a:cubicBezTo>
                      <a:pt x="1489" y="2312"/>
                      <a:pt x="1553" y="2281"/>
                      <a:pt x="1648" y="2249"/>
                    </a:cubicBezTo>
                    <a:lnTo>
                      <a:pt x="1553" y="1996"/>
                    </a:lnTo>
                    <a:cubicBezTo>
                      <a:pt x="1521" y="2027"/>
                      <a:pt x="1458" y="2059"/>
                      <a:pt x="1394" y="2059"/>
                    </a:cubicBezTo>
                    <a:cubicBezTo>
                      <a:pt x="1331" y="2091"/>
                      <a:pt x="1268" y="2091"/>
                      <a:pt x="1204" y="2091"/>
                    </a:cubicBezTo>
                    <a:cubicBezTo>
                      <a:pt x="1078" y="2091"/>
                      <a:pt x="951" y="2059"/>
                      <a:pt x="824" y="2027"/>
                    </a:cubicBezTo>
                    <a:cubicBezTo>
                      <a:pt x="698" y="1996"/>
                      <a:pt x="603" y="1932"/>
                      <a:pt x="539" y="1837"/>
                    </a:cubicBezTo>
                    <a:cubicBezTo>
                      <a:pt x="444" y="1774"/>
                      <a:pt x="381" y="1679"/>
                      <a:pt x="349" y="1584"/>
                    </a:cubicBezTo>
                    <a:cubicBezTo>
                      <a:pt x="318" y="1457"/>
                      <a:pt x="286" y="1362"/>
                      <a:pt x="286" y="1204"/>
                    </a:cubicBezTo>
                    <a:cubicBezTo>
                      <a:pt x="286" y="1077"/>
                      <a:pt x="318" y="951"/>
                      <a:pt x="381" y="856"/>
                    </a:cubicBezTo>
                    <a:cubicBezTo>
                      <a:pt x="413" y="729"/>
                      <a:pt x="476" y="634"/>
                      <a:pt x="571" y="539"/>
                    </a:cubicBezTo>
                    <a:cubicBezTo>
                      <a:pt x="666" y="444"/>
                      <a:pt x="761" y="381"/>
                      <a:pt x="888" y="349"/>
                    </a:cubicBezTo>
                    <a:cubicBezTo>
                      <a:pt x="983" y="286"/>
                      <a:pt x="1109" y="286"/>
                      <a:pt x="1236" y="286"/>
                    </a:cubicBezTo>
                    <a:cubicBezTo>
                      <a:pt x="1363" y="286"/>
                      <a:pt x="1458" y="286"/>
                      <a:pt x="1584" y="317"/>
                    </a:cubicBezTo>
                    <a:cubicBezTo>
                      <a:pt x="1679" y="349"/>
                      <a:pt x="1774" y="381"/>
                      <a:pt x="1838" y="444"/>
                    </a:cubicBezTo>
                    <a:cubicBezTo>
                      <a:pt x="1901" y="507"/>
                      <a:pt x="1964" y="571"/>
                      <a:pt x="2028" y="666"/>
                    </a:cubicBezTo>
                    <a:cubicBezTo>
                      <a:pt x="2059" y="761"/>
                      <a:pt x="2091" y="856"/>
                      <a:pt x="2091" y="982"/>
                    </a:cubicBezTo>
                    <a:cubicBezTo>
                      <a:pt x="2091" y="1077"/>
                      <a:pt x="2059" y="1172"/>
                      <a:pt x="2059" y="1236"/>
                    </a:cubicBezTo>
                    <a:cubicBezTo>
                      <a:pt x="2028" y="1299"/>
                      <a:pt x="1996" y="1362"/>
                      <a:pt x="1964" y="1394"/>
                    </a:cubicBezTo>
                    <a:cubicBezTo>
                      <a:pt x="1933" y="1426"/>
                      <a:pt x="1901" y="1457"/>
                      <a:pt x="1838" y="1489"/>
                    </a:cubicBezTo>
                    <a:cubicBezTo>
                      <a:pt x="1806" y="1521"/>
                      <a:pt x="1774" y="1521"/>
                      <a:pt x="1711" y="1521"/>
                    </a:cubicBezTo>
                    <a:cubicBezTo>
                      <a:pt x="1679" y="1521"/>
                      <a:pt x="1648" y="1489"/>
                      <a:pt x="1648" y="1457"/>
                    </a:cubicBezTo>
                    <a:cubicBezTo>
                      <a:pt x="1616" y="1426"/>
                      <a:pt x="1616" y="1362"/>
                      <a:pt x="1648" y="1299"/>
                    </a:cubicBezTo>
                    <a:lnTo>
                      <a:pt x="1743" y="602"/>
                    </a:lnTo>
                    <a:lnTo>
                      <a:pt x="1584" y="602"/>
                    </a:lnTo>
                    <a:lnTo>
                      <a:pt x="1489" y="666"/>
                    </a:lnTo>
                    <a:cubicBezTo>
                      <a:pt x="1458" y="634"/>
                      <a:pt x="1426" y="602"/>
                      <a:pt x="1394" y="602"/>
                    </a:cubicBezTo>
                    <a:cubicBezTo>
                      <a:pt x="1331" y="571"/>
                      <a:pt x="1299" y="571"/>
                      <a:pt x="1236" y="571"/>
                    </a:cubicBezTo>
                    <a:cubicBezTo>
                      <a:pt x="1141" y="571"/>
                      <a:pt x="1046" y="602"/>
                      <a:pt x="983" y="634"/>
                    </a:cubicBezTo>
                    <a:cubicBezTo>
                      <a:pt x="888" y="697"/>
                      <a:pt x="824" y="761"/>
                      <a:pt x="761" y="824"/>
                    </a:cubicBezTo>
                    <a:cubicBezTo>
                      <a:pt x="729" y="887"/>
                      <a:pt x="666" y="982"/>
                      <a:pt x="634" y="1077"/>
                    </a:cubicBezTo>
                    <a:cubicBezTo>
                      <a:pt x="603" y="1204"/>
                      <a:pt x="571" y="1299"/>
                      <a:pt x="571" y="1394"/>
                    </a:cubicBezTo>
                    <a:cubicBezTo>
                      <a:pt x="571" y="1457"/>
                      <a:pt x="603" y="1521"/>
                      <a:pt x="603" y="1552"/>
                    </a:cubicBezTo>
                    <a:cubicBezTo>
                      <a:pt x="634" y="1616"/>
                      <a:pt x="634" y="1647"/>
                      <a:pt x="666" y="1679"/>
                    </a:cubicBezTo>
                    <a:cubicBezTo>
                      <a:pt x="698" y="1711"/>
                      <a:pt x="729" y="1742"/>
                      <a:pt x="761" y="1742"/>
                    </a:cubicBezTo>
                    <a:cubicBezTo>
                      <a:pt x="824" y="1774"/>
                      <a:pt x="856" y="1774"/>
                      <a:pt x="888" y="1774"/>
                    </a:cubicBezTo>
                    <a:cubicBezTo>
                      <a:pt x="951" y="1774"/>
                      <a:pt x="983" y="1774"/>
                      <a:pt x="1046" y="1742"/>
                    </a:cubicBezTo>
                    <a:cubicBezTo>
                      <a:pt x="1078" y="1742"/>
                      <a:pt x="1109" y="1711"/>
                      <a:pt x="1141" y="1679"/>
                    </a:cubicBezTo>
                    <a:cubicBezTo>
                      <a:pt x="1173" y="1647"/>
                      <a:pt x="1204" y="1647"/>
                      <a:pt x="1236" y="1616"/>
                    </a:cubicBezTo>
                    <a:lnTo>
                      <a:pt x="1331" y="1489"/>
                    </a:lnTo>
                    <a:cubicBezTo>
                      <a:pt x="1331" y="1552"/>
                      <a:pt x="1331" y="1584"/>
                      <a:pt x="1363" y="1616"/>
                    </a:cubicBezTo>
                    <a:cubicBezTo>
                      <a:pt x="1363" y="1679"/>
                      <a:pt x="1394" y="1679"/>
                      <a:pt x="1394" y="1711"/>
                    </a:cubicBezTo>
                    <a:cubicBezTo>
                      <a:pt x="1426" y="1742"/>
                      <a:pt x="1458" y="1742"/>
                      <a:pt x="1489" y="1774"/>
                    </a:cubicBezTo>
                    <a:lnTo>
                      <a:pt x="1616" y="1774"/>
                    </a:lnTo>
                    <a:cubicBezTo>
                      <a:pt x="1711" y="1774"/>
                      <a:pt x="1806" y="1742"/>
                      <a:pt x="1901" y="1711"/>
                    </a:cubicBezTo>
                    <a:cubicBezTo>
                      <a:pt x="1996" y="1679"/>
                      <a:pt x="2091" y="1616"/>
                      <a:pt x="2154" y="1552"/>
                    </a:cubicBezTo>
                    <a:cubicBezTo>
                      <a:pt x="2218" y="1489"/>
                      <a:pt x="2281" y="1394"/>
                      <a:pt x="2313" y="1299"/>
                    </a:cubicBezTo>
                    <a:cubicBezTo>
                      <a:pt x="2344" y="1204"/>
                      <a:pt x="2376" y="1109"/>
                      <a:pt x="2376" y="982"/>
                    </a:cubicBezTo>
                    <a:cubicBezTo>
                      <a:pt x="2376" y="824"/>
                      <a:pt x="2344" y="697"/>
                      <a:pt x="2281" y="571"/>
                    </a:cubicBezTo>
                    <a:cubicBezTo>
                      <a:pt x="2218" y="444"/>
                      <a:pt x="2154" y="349"/>
                      <a:pt x="2028" y="254"/>
                    </a:cubicBezTo>
                    <a:cubicBezTo>
                      <a:pt x="1933" y="191"/>
                      <a:pt x="1838" y="127"/>
                      <a:pt x="1679" y="64"/>
                    </a:cubicBezTo>
                    <a:cubicBezTo>
                      <a:pt x="1553" y="32"/>
                      <a:pt x="1426" y="1"/>
                      <a:pt x="1236" y="1"/>
                    </a:cubicBezTo>
                    <a:close/>
                  </a:path>
                </a:pathLst>
              </a:custGeom>
              <a:solidFill>
                <a:srgbClr val="F2A3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0" name="Google Shape;4908;p41">
                <a:extLst>
                  <a:ext uri="{FF2B5EF4-FFF2-40B4-BE49-F238E27FC236}">
                    <a16:creationId xmlns:a16="http://schemas.microsoft.com/office/drawing/2014/main" id="{3BE2432F-884C-4D7F-EFE2-91B68DA2296D}"/>
                  </a:ext>
                </a:extLst>
              </p:cNvPr>
              <p:cNvSpPr/>
              <p:nvPr/>
            </p:nvSpPr>
            <p:spPr>
              <a:xfrm>
                <a:off x="1044805" y="1235221"/>
                <a:ext cx="198297" cy="81380"/>
              </a:xfrm>
              <a:custGeom>
                <a:avLst/>
                <a:gdLst/>
                <a:ahLst/>
                <a:cxnLst/>
                <a:rect l="l" t="t" r="r" b="b"/>
                <a:pathLst>
                  <a:path w="6177" h="2535" extrusionOk="0">
                    <a:moveTo>
                      <a:pt x="3104" y="1"/>
                    </a:moveTo>
                    <a:lnTo>
                      <a:pt x="1" y="2186"/>
                    </a:lnTo>
                    <a:cubicBezTo>
                      <a:pt x="1" y="2376"/>
                      <a:pt x="159" y="2534"/>
                      <a:pt x="381" y="2534"/>
                    </a:cubicBezTo>
                    <a:lnTo>
                      <a:pt x="5828" y="2534"/>
                    </a:lnTo>
                    <a:cubicBezTo>
                      <a:pt x="6018" y="2534"/>
                      <a:pt x="6176" y="2376"/>
                      <a:pt x="6176" y="2186"/>
                    </a:cubicBezTo>
                    <a:lnTo>
                      <a:pt x="3104" y="1"/>
                    </a:ln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1" name="Google Shape;4909;p41">
                <a:extLst>
                  <a:ext uri="{FF2B5EF4-FFF2-40B4-BE49-F238E27FC236}">
                    <a16:creationId xmlns:a16="http://schemas.microsoft.com/office/drawing/2014/main" id="{9D0F05C6-1405-F626-D817-CFEE7080BE40}"/>
                  </a:ext>
                </a:extLst>
              </p:cNvPr>
              <p:cNvSpPr/>
              <p:nvPr/>
            </p:nvSpPr>
            <p:spPr>
              <a:xfrm>
                <a:off x="804871" y="1344659"/>
                <a:ext cx="100706" cy="94927"/>
              </a:xfrm>
              <a:custGeom>
                <a:avLst/>
                <a:gdLst/>
                <a:ahLst/>
                <a:cxnLst/>
                <a:rect l="l" t="t" r="r" b="b"/>
                <a:pathLst>
                  <a:path w="3137" h="2957" extrusionOk="0">
                    <a:moveTo>
                      <a:pt x="1381" y="1"/>
                    </a:moveTo>
                    <a:cubicBezTo>
                      <a:pt x="1165" y="1"/>
                      <a:pt x="953" y="55"/>
                      <a:pt x="761" y="170"/>
                    </a:cubicBezTo>
                    <a:cubicBezTo>
                      <a:pt x="159" y="550"/>
                      <a:pt x="1" y="1437"/>
                      <a:pt x="444" y="2165"/>
                    </a:cubicBezTo>
                    <a:cubicBezTo>
                      <a:pt x="749" y="2666"/>
                      <a:pt x="1262" y="2957"/>
                      <a:pt x="1749" y="2957"/>
                    </a:cubicBezTo>
                    <a:cubicBezTo>
                      <a:pt x="1971" y="2957"/>
                      <a:pt x="2188" y="2896"/>
                      <a:pt x="2376" y="2767"/>
                    </a:cubicBezTo>
                    <a:cubicBezTo>
                      <a:pt x="3009" y="2387"/>
                      <a:pt x="3136" y="1500"/>
                      <a:pt x="2693" y="772"/>
                    </a:cubicBezTo>
                    <a:cubicBezTo>
                      <a:pt x="2384" y="287"/>
                      <a:pt x="1875" y="1"/>
                      <a:pt x="138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2" name="Google Shape;4910;p41">
                <a:extLst>
                  <a:ext uri="{FF2B5EF4-FFF2-40B4-BE49-F238E27FC236}">
                    <a16:creationId xmlns:a16="http://schemas.microsoft.com/office/drawing/2014/main" id="{116C9A5F-99CC-6285-912D-8ECED007BB03}"/>
                  </a:ext>
                </a:extLst>
              </p:cNvPr>
              <p:cNvSpPr/>
              <p:nvPr/>
            </p:nvSpPr>
            <p:spPr>
              <a:xfrm>
                <a:off x="815047" y="1362315"/>
                <a:ext cx="90529" cy="77271"/>
              </a:xfrm>
              <a:custGeom>
                <a:avLst/>
                <a:gdLst/>
                <a:ahLst/>
                <a:cxnLst/>
                <a:rect l="l" t="t" r="r" b="b"/>
                <a:pathLst>
                  <a:path w="2820" h="2407" extrusionOk="0">
                    <a:moveTo>
                      <a:pt x="2217" y="0"/>
                    </a:moveTo>
                    <a:lnTo>
                      <a:pt x="1" y="1362"/>
                    </a:lnTo>
                    <a:cubicBezTo>
                      <a:pt x="32" y="1457"/>
                      <a:pt x="96" y="1552"/>
                      <a:pt x="127" y="1615"/>
                    </a:cubicBezTo>
                    <a:cubicBezTo>
                      <a:pt x="432" y="2116"/>
                      <a:pt x="945" y="2407"/>
                      <a:pt x="1432" y="2407"/>
                    </a:cubicBezTo>
                    <a:cubicBezTo>
                      <a:pt x="1654" y="2407"/>
                      <a:pt x="1871" y="2346"/>
                      <a:pt x="2059" y="2217"/>
                    </a:cubicBezTo>
                    <a:cubicBezTo>
                      <a:pt x="2692" y="1837"/>
                      <a:pt x="2819" y="950"/>
                      <a:pt x="2376" y="222"/>
                    </a:cubicBezTo>
                    <a:cubicBezTo>
                      <a:pt x="2344" y="159"/>
                      <a:pt x="2281" y="64"/>
                      <a:pt x="2217" y="0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3" name="Google Shape;4911;p41">
                <a:extLst>
                  <a:ext uri="{FF2B5EF4-FFF2-40B4-BE49-F238E27FC236}">
                    <a16:creationId xmlns:a16="http://schemas.microsoft.com/office/drawing/2014/main" id="{8FE8496C-F60A-6E8C-DEF9-2D568D49FE2E}"/>
                  </a:ext>
                </a:extLst>
              </p:cNvPr>
              <p:cNvSpPr/>
              <p:nvPr/>
            </p:nvSpPr>
            <p:spPr>
              <a:xfrm>
                <a:off x="631036" y="1553710"/>
                <a:ext cx="164718" cy="204814"/>
              </a:xfrm>
              <a:custGeom>
                <a:avLst/>
                <a:gdLst/>
                <a:ahLst/>
                <a:cxnLst/>
                <a:rect l="l" t="t" r="r" b="b"/>
                <a:pathLst>
                  <a:path w="5131" h="6380" extrusionOk="0">
                    <a:moveTo>
                      <a:pt x="1469" y="1"/>
                    </a:moveTo>
                    <a:cubicBezTo>
                      <a:pt x="1353" y="1"/>
                      <a:pt x="1241" y="28"/>
                      <a:pt x="1141" y="87"/>
                    </a:cubicBezTo>
                    <a:lnTo>
                      <a:pt x="412" y="530"/>
                    </a:lnTo>
                    <a:cubicBezTo>
                      <a:pt x="32" y="752"/>
                      <a:pt x="0" y="1354"/>
                      <a:pt x="286" y="1861"/>
                    </a:cubicBezTo>
                    <a:lnTo>
                      <a:pt x="2724" y="5787"/>
                    </a:lnTo>
                    <a:cubicBezTo>
                      <a:pt x="2958" y="6161"/>
                      <a:pt x="3312" y="6380"/>
                      <a:pt x="3634" y="6380"/>
                    </a:cubicBezTo>
                    <a:cubicBezTo>
                      <a:pt x="3749" y="6380"/>
                      <a:pt x="3859" y="6352"/>
                      <a:pt x="3959" y="6294"/>
                    </a:cubicBezTo>
                    <a:lnTo>
                      <a:pt x="4688" y="5819"/>
                    </a:lnTo>
                    <a:cubicBezTo>
                      <a:pt x="5068" y="5597"/>
                      <a:pt x="5131" y="5027"/>
                      <a:pt x="4814" y="4521"/>
                    </a:cubicBezTo>
                    <a:lnTo>
                      <a:pt x="2376" y="562"/>
                    </a:lnTo>
                    <a:cubicBezTo>
                      <a:pt x="2143" y="213"/>
                      <a:pt x="1790" y="1"/>
                      <a:pt x="1469" y="1"/>
                    </a:cubicBez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4" name="Google Shape;4912;p41">
                <a:extLst>
                  <a:ext uri="{FF2B5EF4-FFF2-40B4-BE49-F238E27FC236}">
                    <a16:creationId xmlns:a16="http://schemas.microsoft.com/office/drawing/2014/main" id="{A7C3FD0C-A7B5-1C9C-D565-520F1840FA00}"/>
                  </a:ext>
                </a:extLst>
              </p:cNvPr>
              <p:cNvSpPr/>
              <p:nvPr/>
            </p:nvSpPr>
            <p:spPr>
              <a:xfrm>
                <a:off x="903490" y="1285558"/>
                <a:ext cx="102728" cy="68635"/>
              </a:xfrm>
              <a:custGeom>
                <a:avLst/>
                <a:gdLst/>
                <a:ahLst/>
                <a:cxnLst/>
                <a:rect l="l" t="t" r="r" b="b"/>
                <a:pathLst>
                  <a:path w="3200" h="2138" extrusionOk="0">
                    <a:moveTo>
                      <a:pt x="2926" y="1"/>
                    </a:moveTo>
                    <a:cubicBezTo>
                      <a:pt x="2880" y="1"/>
                      <a:pt x="2832" y="15"/>
                      <a:pt x="2788" y="48"/>
                    </a:cubicBezTo>
                    <a:lnTo>
                      <a:pt x="159" y="1663"/>
                    </a:lnTo>
                    <a:cubicBezTo>
                      <a:pt x="32" y="1726"/>
                      <a:pt x="1" y="1885"/>
                      <a:pt x="64" y="2011"/>
                    </a:cubicBezTo>
                    <a:cubicBezTo>
                      <a:pt x="106" y="2096"/>
                      <a:pt x="205" y="2138"/>
                      <a:pt x="294" y="2138"/>
                    </a:cubicBezTo>
                    <a:cubicBezTo>
                      <a:pt x="339" y="2138"/>
                      <a:pt x="381" y="2127"/>
                      <a:pt x="413" y="2106"/>
                    </a:cubicBezTo>
                    <a:lnTo>
                      <a:pt x="3041" y="491"/>
                    </a:lnTo>
                    <a:cubicBezTo>
                      <a:pt x="3168" y="396"/>
                      <a:pt x="3199" y="238"/>
                      <a:pt x="3136" y="111"/>
                    </a:cubicBezTo>
                    <a:cubicBezTo>
                      <a:pt x="3095" y="49"/>
                      <a:pt x="3013" y="1"/>
                      <a:pt x="2926" y="1"/>
                    </a:cubicBezTo>
                    <a:close/>
                  </a:path>
                </a:pathLst>
              </a:custGeom>
              <a:solidFill>
                <a:srgbClr val="1627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" name="Google Shape;4913;p41">
                <a:extLst>
                  <a:ext uri="{FF2B5EF4-FFF2-40B4-BE49-F238E27FC236}">
                    <a16:creationId xmlns:a16="http://schemas.microsoft.com/office/drawing/2014/main" id="{352540FE-82E9-5637-337B-E182A65A5FD3}"/>
                  </a:ext>
                </a:extLst>
              </p:cNvPr>
              <p:cNvSpPr/>
              <p:nvPr/>
            </p:nvSpPr>
            <p:spPr>
              <a:xfrm>
                <a:off x="903490" y="1285558"/>
                <a:ext cx="102728" cy="68635"/>
              </a:xfrm>
              <a:custGeom>
                <a:avLst/>
                <a:gdLst/>
                <a:ahLst/>
                <a:cxnLst/>
                <a:rect l="l" t="t" r="r" b="b"/>
                <a:pathLst>
                  <a:path w="3200" h="2138" extrusionOk="0">
                    <a:moveTo>
                      <a:pt x="2926" y="1"/>
                    </a:moveTo>
                    <a:cubicBezTo>
                      <a:pt x="2880" y="1"/>
                      <a:pt x="2832" y="15"/>
                      <a:pt x="2788" y="48"/>
                    </a:cubicBezTo>
                    <a:lnTo>
                      <a:pt x="159" y="1663"/>
                    </a:lnTo>
                    <a:cubicBezTo>
                      <a:pt x="32" y="1726"/>
                      <a:pt x="1" y="1885"/>
                      <a:pt x="64" y="2011"/>
                    </a:cubicBezTo>
                    <a:cubicBezTo>
                      <a:pt x="106" y="2096"/>
                      <a:pt x="205" y="2138"/>
                      <a:pt x="294" y="2138"/>
                    </a:cubicBezTo>
                    <a:cubicBezTo>
                      <a:pt x="339" y="2138"/>
                      <a:pt x="381" y="2127"/>
                      <a:pt x="413" y="2106"/>
                    </a:cubicBezTo>
                    <a:lnTo>
                      <a:pt x="3041" y="491"/>
                    </a:lnTo>
                    <a:cubicBezTo>
                      <a:pt x="3168" y="396"/>
                      <a:pt x="3199" y="238"/>
                      <a:pt x="3136" y="111"/>
                    </a:cubicBezTo>
                    <a:cubicBezTo>
                      <a:pt x="3095" y="49"/>
                      <a:pt x="3013" y="1"/>
                      <a:pt x="2926" y="1"/>
                    </a:cubicBezTo>
                    <a:close/>
                  </a:path>
                </a:pathLst>
              </a:custGeom>
              <a:solidFill>
                <a:srgbClr val="F2A3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6" name="Google Shape;4914;p41">
                <a:extLst>
                  <a:ext uri="{FF2B5EF4-FFF2-40B4-BE49-F238E27FC236}">
                    <a16:creationId xmlns:a16="http://schemas.microsoft.com/office/drawing/2014/main" id="{0A3350D8-8350-2708-2513-40A791A9F8F4}"/>
                  </a:ext>
                </a:extLst>
              </p:cNvPr>
              <p:cNvSpPr/>
              <p:nvPr/>
            </p:nvSpPr>
            <p:spPr>
              <a:xfrm>
                <a:off x="884196" y="1226297"/>
                <a:ext cx="58972" cy="107351"/>
              </a:xfrm>
              <a:custGeom>
                <a:avLst/>
                <a:gdLst/>
                <a:ahLst/>
                <a:cxnLst/>
                <a:rect l="l" t="t" r="r" b="b"/>
                <a:pathLst>
                  <a:path w="1837" h="3344" extrusionOk="0">
                    <a:moveTo>
                      <a:pt x="1522" y="1"/>
                    </a:moveTo>
                    <a:cubicBezTo>
                      <a:pt x="1413" y="1"/>
                      <a:pt x="1322" y="59"/>
                      <a:pt x="1299" y="152"/>
                    </a:cubicBezTo>
                    <a:lnTo>
                      <a:pt x="63" y="2971"/>
                    </a:lnTo>
                    <a:cubicBezTo>
                      <a:pt x="0" y="3129"/>
                      <a:pt x="63" y="3256"/>
                      <a:pt x="190" y="3319"/>
                    </a:cubicBezTo>
                    <a:cubicBezTo>
                      <a:pt x="233" y="3336"/>
                      <a:pt x="275" y="3344"/>
                      <a:pt x="315" y="3344"/>
                    </a:cubicBezTo>
                    <a:cubicBezTo>
                      <a:pt x="424" y="3344"/>
                      <a:pt x="515" y="3285"/>
                      <a:pt x="538" y="3192"/>
                    </a:cubicBezTo>
                    <a:lnTo>
                      <a:pt x="1774" y="374"/>
                    </a:lnTo>
                    <a:cubicBezTo>
                      <a:pt x="1837" y="215"/>
                      <a:pt x="1774" y="89"/>
                      <a:pt x="1647" y="25"/>
                    </a:cubicBezTo>
                    <a:cubicBezTo>
                      <a:pt x="1604" y="8"/>
                      <a:pt x="1562" y="1"/>
                      <a:pt x="1522" y="1"/>
                    </a:cubicBezTo>
                    <a:close/>
                  </a:path>
                </a:pathLst>
              </a:custGeom>
              <a:solidFill>
                <a:srgbClr val="F2A3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7" name="Google Shape;4915;p41">
                <a:extLst>
                  <a:ext uri="{FF2B5EF4-FFF2-40B4-BE49-F238E27FC236}">
                    <a16:creationId xmlns:a16="http://schemas.microsoft.com/office/drawing/2014/main" id="{31C7DFA6-B8F2-5C79-064A-04D01AEADCC5}"/>
                  </a:ext>
                </a:extLst>
              </p:cNvPr>
              <p:cNvSpPr/>
              <p:nvPr/>
            </p:nvSpPr>
            <p:spPr>
              <a:xfrm>
                <a:off x="913666" y="1363310"/>
                <a:ext cx="116949" cy="22408"/>
              </a:xfrm>
              <a:custGeom>
                <a:avLst/>
                <a:gdLst/>
                <a:ahLst/>
                <a:cxnLst/>
                <a:rect l="l" t="t" r="r" b="b"/>
                <a:pathLst>
                  <a:path w="3643" h="698" extrusionOk="0">
                    <a:moveTo>
                      <a:pt x="286" y="1"/>
                    </a:moveTo>
                    <a:cubicBezTo>
                      <a:pt x="159" y="1"/>
                      <a:pt x="32" y="96"/>
                      <a:pt x="32" y="254"/>
                    </a:cubicBezTo>
                    <a:cubicBezTo>
                      <a:pt x="0" y="381"/>
                      <a:pt x="127" y="508"/>
                      <a:pt x="254" y="508"/>
                    </a:cubicBezTo>
                    <a:lnTo>
                      <a:pt x="3357" y="698"/>
                    </a:lnTo>
                    <a:cubicBezTo>
                      <a:pt x="3484" y="698"/>
                      <a:pt x="3611" y="603"/>
                      <a:pt x="3611" y="444"/>
                    </a:cubicBezTo>
                    <a:cubicBezTo>
                      <a:pt x="3642" y="318"/>
                      <a:pt x="3516" y="191"/>
                      <a:pt x="3389" y="191"/>
                    </a:cubicBezTo>
                    <a:lnTo>
                      <a:pt x="286" y="1"/>
                    </a:lnTo>
                    <a:close/>
                  </a:path>
                </a:pathLst>
              </a:custGeom>
              <a:solidFill>
                <a:srgbClr val="DD91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" name="Google Shape;4916;p41">
                <a:extLst>
                  <a:ext uri="{FF2B5EF4-FFF2-40B4-BE49-F238E27FC236}">
                    <a16:creationId xmlns:a16="http://schemas.microsoft.com/office/drawing/2014/main" id="{BEFA94E8-1218-DB0E-1933-96331E5AACBE}"/>
                  </a:ext>
                </a:extLst>
              </p:cNvPr>
              <p:cNvSpPr/>
              <p:nvPr/>
            </p:nvSpPr>
            <p:spPr>
              <a:xfrm>
                <a:off x="694053" y="1658140"/>
                <a:ext cx="78330" cy="59004"/>
              </a:xfrm>
              <a:custGeom>
                <a:avLst/>
                <a:gdLst/>
                <a:ahLst/>
                <a:cxnLst/>
                <a:rect l="l" t="t" r="r" b="b"/>
                <a:pathLst>
                  <a:path w="2440" h="1838" extrusionOk="0">
                    <a:moveTo>
                      <a:pt x="2059" y="1"/>
                    </a:moveTo>
                    <a:lnTo>
                      <a:pt x="1" y="1268"/>
                    </a:lnTo>
                    <a:lnTo>
                      <a:pt x="1" y="1331"/>
                    </a:lnTo>
                    <a:lnTo>
                      <a:pt x="318" y="1838"/>
                    </a:lnTo>
                    <a:lnTo>
                      <a:pt x="2439" y="571"/>
                    </a:lnTo>
                    <a:lnTo>
                      <a:pt x="2059" y="1"/>
                    </a:lnTo>
                    <a:close/>
                  </a:path>
                </a:pathLst>
              </a:custGeom>
              <a:solidFill>
                <a:srgbClr val="FBF2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4917;p41">
                <a:extLst>
                  <a:ext uri="{FF2B5EF4-FFF2-40B4-BE49-F238E27FC236}">
                    <a16:creationId xmlns:a16="http://schemas.microsoft.com/office/drawing/2014/main" id="{606C86B9-5BF0-2B7D-36ED-1B05188905D9}"/>
                  </a:ext>
                </a:extLst>
              </p:cNvPr>
              <p:cNvSpPr/>
              <p:nvPr/>
            </p:nvSpPr>
            <p:spPr>
              <a:xfrm>
                <a:off x="714406" y="1691719"/>
                <a:ext cx="72199" cy="50850"/>
              </a:xfrm>
              <a:custGeom>
                <a:avLst/>
                <a:gdLst/>
                <a:ahLst/>
                <a:cxnLst/>
                <a:rect l="l" t="t" r="r" b="b"/>
                <a:pathLst>
                  <a:path w="2249" h="1584" extrusionOk="0">
                    <a:moveTo>
                      <a:pt x="2091" y="0"/>
                    </a:moveTo>
                    <a:lnTo>
                      <a:pt x="0" y="1267"/>
                    </a:lnTo>
                    <a:lnTo>
                      <a:pt x="127" y="1488"/>
                    </a:lnTo>
                    <a:cubicBezTo>
                      <a:pt x="159" y="1520"/>
                      <a:pt x="159" y="1552"/>
                      <a:pt x="190" y="1583"/>
                    </a:cubicBezTo>
                    <a:lnTo>
                      <a:pt x="2249" y="317"/>
                    </a:lnTo>
                    <a:cubicBezTo>
                      <a:pt x="2249" y="285"/>
                      <a:pt x="2249" y="253"/>
                      <a:pt x="2217" y="222"/>
                    </a:cubicBezTo>
                    <a:lnTo>
                      <a:pt x="209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" name="Google Shape;4918;p41">
                <a:extLst>
                  <a:ext uri="{FF2B5EF4-FFF2-40B4-BE49-F238E27FC236}">
                    <a16:creationId xmlns:a16="http://schemas.microsoft.com/office/drawing/2014/main" id="{46D6AD34-247B-A747-D2AF-97DA001EFADB}"/>
                  </a:ext>
                </a:extLst>
              </p:cNvPr>
              <p:cNvSpPr/>
              <p:nvPr/>
            </p:nvSpPr>
            <p:spPr>
              <a:xfrm>
                <a:off x="635113" y="1230149"/>
                <a:ext cx="304011" cy="331458"/>
              </a:xfrm>
              <a:custGeom>
                <a:avLst/>
                <a:gdLst/>
                <a:ahLst/>
                <a:cxnLst/>
                <a:rect l="l" t="t" r="r" b="b"/>
                <a:pathLst>
                  <a:path w="9470" h="10325" extrusionOk="0">
                    <a:moveTo>
                      <a:pt x="3230" y="0"/>
                    </a:moveTo>
                    <a:lnTo>
                      <a:pt x="3230" y="0"/>
                    </a:lnTo>
                    <a:cubicBezTo>
                      <a:pt x="3357" y="1996"/>
                      <a:pt x="0" y="5954"/>
                      <a:pt x="0" y="5954"/>
                    </a:cubicBezTo>
                    <a:lnTo>
                      <a:pt x="1330" y="8139"/>
                    </a:lnTo>
                    <a:lnTo>
                      <a:pt x="2692" y="10324"/>
                    </a:lnTo>
                    <a:cubicBezTo>
                      <a:pt x="2692" y="10324"/>
                      <a:pt x="5232" y="9717"/>
                      <a:pt x="7329" y="9717"/>
                    </a:cubicBezTo>
                    <a:cubicBezTo>
                      <a:pt x="8183" y="9717"/>
                      <a:pt x="8965" y="9818"/>
                      <a:pt x="9469" y="10103"/>
                    </a:cubicBezTo>
                    <a:lnTo>
                      <a:pt x="6429" y="5004"/>
                    </a:lnTo>
                    <a:lnTo>
                      <a:pt x="3230" y="0"/>
                    </a:ln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4919;p41">
                <a:extLst>
                  <a:ext uri="{FF2B5EF4-FFF2-40B4-BE49-F238E27FC236}">
                    <a16:creationId xmlns:a16="http://schemas.microsoft.com/office/drawing/2014/main" id="{7E4961EE-D5AB-67D8-19D2-6AE7C4BE5E90}"/>
                  </a:ext>
                </a:extLst>
              </p:cNvPr>
              <p:cNvSpPr/>
              <p:nvPr/>
            </p:nvSpPr>
            <p:spPr>
              <a:xfrm>
                <a:off x="677809" y="1390790"/>
                <a:ext cx="261314" cy="170817"/>
              </a:xfrm>
              <a:custGeom>
                <a:avLst/>
                <a:gdLst/>
                <a:ahLst/>
                <a:cxnLst/>
                <a:rect l="l" t="t" r="r" b="b"/>
                <a:pathLst>
                  <a:path w="8140" h="5321" extrusionOk="0">
                    <a:moveTo>
                      <a:pt x="5067" y="0"/>
                    </a:moveTo>
                    <a:lnTo>
                      <a:pt x="0" y="3135"/>
                    </a:lnTo>
                    <a:lnTo>
                      <a:pt x="1362" y="5320"/>
                    </a:lnTo>
                    <a:cubicBezTo>
                      <a:pt x="1362" y="5320"/>
                      <a:pt x="3902" y="4713"/>
                      <a:pt x="5999" y="4713"/>
                    </a:cubicBezTo>
                    <a:cubicBezTo>
                      <a:pt x="6853" y="4713"/>
                      <a:pt x="7635" y="4814"/>
                      <a:pt x="8139" y="5099"/>
                    </a:cubicBezTo>
                    <a:lnTo>
                      <a:pt x="5099" y="0"/>
                    </a:ln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" name="Google Shape;4920;p41">
                <a:extLst>
                  <a:ext uri="{FF2B5EF4-FFF2-40B4-BE49-F238E27FC236}">
                    <a16:creationId xmlns:a16="http://schemas.microsoft.com/office/drawing/2014/main" id="{6D60250D-1BC3-D2EF-F688-96959404682B}"/>
                  </a:ext>
                </a:extLst>
              </p:cNvPr>
              <p:cNvSpPr/>
              <p:nvPr/>
            </p:nvSpPr>
            <p:spPr>
              <a:xfrm>
                <a:off x="729655" y="1216024"/>
                <a:ext cx="229790" cy="346129"/>
              </a:xfrm>
              <a:custGeom>
                <a:avLst/>
                <a:gdLst/>
                <a:ahLst/>
                <a:cxnLst/>
                <a:rect l="l" t="t" r="r" b="b"/>
                <a:pathLst>
                  <a:path w="7158" h="10782" extrusionOk="0">
                    <a:moveTo>
                      <a:pt x="605" y="1"/>
                    </a:moveTo>
                    <a:cubicBezTo>
                      <a:pt x="511" y="1"/>
                      <a:pt x="407" y="32"/>
                      <a:pt x="317" y="92"/>
                    </a:cubicBezTo>
                    <a:cubicBezTo>
                      <a:pt x="95" y="219"/>
                      <a:pt x="0" y="440"/>
                      <a:pt x="64" y="599"/>
                    </a:cubicBezTo>
                    <a:lnTo>
                      <a:pt x="6271" y="10669"/>
                    </a:lnTo>
                    <a:cubicBezTo>
                      <a:pt x="6324" y="10741"/>
                      <a:pt x="6428" y="10782"/>
                      <a:pt x="6547" y="10782"/>
                    </a:cubicBezTo>
                    <a:cubicBezTo>
                      <a:pt x="6640" y="10782"/>
                      <a:pt x="6744" y="10757"/>
                      <a:pt x="6841" y="10701"/>
                    </a:cubicBezTo>
                    <a:cubicBezTo>
                      <a:pt x="7063" y="10543"/>
                      <a:pt x="7158" y="10321"/>
                      <a:pt x="7063" y="10194"/>
                    </a:cubicBezTo>
                    <a:lnTo>
                      <a:pt x="855" y="124"/>
                    </a:lnTo>
                    <a:cubicBezTo>
                      <a:pt x="805" y="40"/>
                      <a:pt x="711" y="1"/>
                      <a:pt x="605" y="1"/>
                    </a:cubicBezTo>
                    <a:close/>
                  </a:path>
                </a:pathLst>
              </a:custGeom>
              <a:solidFill>
                <a:srgbClr val="F2A3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4921;p41">
                <a:extLst>
                  <a:ext uri="{FF2B5EF4-FFF2-40B4-BE49-F238E27FC236}">
                    <a16:creationId xmlns:a16="http://schemas.microsoft.com/office/drawing/2014/main" id="{4B521B7A-7829-6314-A4D2-18E7D3D01420}"/>
                  </a:ext>
                </a:extLst>
              </p:cNvPr>
              <p:cNvSpPr/>
              <p:nvPr/>
            </p:nvSpPr>
            <p:spPr>
              <a:xfrm>
                <a:off x="831323" y="1380614"/>
                <a:ext cx="128121" cy="181540"/>
              </a:xfrm>
              <a:custGeom>
                <a:avLst/>
                <a:gdLst/>
                <a:ahLst/>
                <a:cxnLst/>
                <a:rect l="l" t="t" r="r" b="b"/>
                <a:pathLst>
                  <a:path w="3991" h="5655" extrusionOk="0">
                    <a:moveTo>
                      <a:pt x="792" y="0"/>
                    </a:moveTo>
                    <a:lnTo>
                      <a:pt x="0" y="475"/>
                    </a:lnTo>
                    <a:lnTo>
                      <a:pt x="3136" y="5542"/>
                    </a:lnTo>
                    <a:cubicBezTo>
                      <a:pt x="3189" y="5614"/>
                      <a:pt x="3282" y="5655"/>
                      <a:pt x="3393" y="5655"/>
                    </a:cubicBezTo>
                    <a:cubicBezTo>
                      <a:pt x="3480" y="5655"/>
                      <a:pt x="3577" y="5630"/>
                      <a:pt x="3674" y="5574"/>
                    </a:cubicBezTo>
                    <a:cubicBezTo>
                      <a:pt x="3896" y="5416"/>
                      <a:pt x="3991" y="5194"/>
                      <a:pt x="3896" y="5036"/>
                    </a:cubicBezTo>
                    <a:lnTo>
                      <a:pt x="792" y="0"/>
                    </a:lnTo>
                    <a:close/>
                  </a:path>
                </a:pathLst>
              </a:custGeom>
              <a:solidFill>
                <a:srgbClr val="DD91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4" name="Google Shape;4922;p41">
                <a:extLst>
                  <a:ext uri="{FF2B5EF4-FFF2-40B4-BE49-F238E27FC236}">
                    <a16:creationId xmlns:a16="http://schemas.microsoft.com/office/drawing/2014/main" id="{569B7E3E-5CBA-2FAF-4881-2BC3664528C5}"/>
                  </a:ext>
                </a:extLst>
              </p:cNvPr>
              <p:cNvSpPr/>
              <p:nvPr/>
            </p:nvSpPr>
            <p:spPr>
              <a:xfrm>
                <a:off x="531389" y="1418238"/>
                <a:ext cx="194220" cy="198554"/>
              </a:xfrm>
              <a:custGeom>
                <a:avLst/>
                <a:gdLst/>
                <a:ahLst/>
                <a:cxnLst/>
                <a:rect l="l" t="t" r="r" b="b"/>
                <a:pathLst>
                  <a:path w="6050" h="6185" extrusionOk="0">
                    <a:moveTo>
                      <a:pt x="3295" y="0"/>
                    </a:moveTo>
                    <a:lnTo>
                      <a:pt x="856" y="1489"/>
                    </a:lnTo>
                    <a:cubicBezTo>
                      <a:pt x="223" y="1900"/>
                      <a:pt x="1" y="2660"/>
                      <a:pt x="349" y="3262"/>
                    </a:cubicBezTo>
                    <a:lnTo>
                      <a:pt x="1838" y="5637"/>
                    </a:lnTo>
                    <a:cubicBezTo>
                      <a:pt x="2053" y="5990"/>
                      <a:pt x="2439" y="6185"/>
                      <a:pt x="2858" y="6185"/>
                    </a:cubicBezTo>
                    <a:cubicBezTo>
                      <a:pt x="3117" y="6185"/>
                      <a:pt x="3389" y="6111"/>
                      <a:pt x="3643" y="5954"/>
                    </a:cubicBezTo>
                    <a:lnTo>
                      <a:pt x="5511" y="4814"/>
                    </a:lnTo>
                    <a:lnTo>
                      <a:pt x="6050" y="4465"/>
                    </a:lnTo>
                    <a:lnTo>
                      <a:pt x="329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4923;p41">
                <a:extLst>
                  <a:ext uri="{FF2B5EF4-FFF2-40B4-BE49-F238E27FC236}">
                    <a16:creationId xmlns:a16="http://schemas.microsoft.com/office/drawing/2014/main" id="{CA7C7AD7-E51E-7A4F-8621-90C400030E6B}"/>
                  </a:ext>
                </a:extLst>
              </p:cNvPr>
              <p:cNvSpPr/>
              <p:nvPr/>
            </p:nvSpPr>
            <p:spPr>
              <a:xfrm>
                <a:off x="565964" y="1489377"/>
                <a:ext cx="159646" cy="127704"/>
              </a:xfrm>
              <a:custGeom>
                <a:avLst/>
                <a:gdLst/>
                <a:ahLst/>
                <a:cxnLst/>
                <a:rect l="l" t="t" r="r" b="b"/>
                <a:pathLst>
                  <a:path w="4973" h="3978" extrusionOk="0">
                    <a:moveTo>
                      <a:pt x="3579" y="1"/>
                    </a:moveTo>
                    <a:lnTo>
                      <a:pt x="1" y="2218"/>
                    </a:lnTo>
                    <a:lnTo>
                      <a:pt x="761" y="3421"/>
                    </a:lnTo>
                    <a:cubicBezTo>
                      <a:pt x="973" y="3787"/>
                      <a:pt x="1349" y="3978"/>
                      <a:pt x="1761" y="3978"/>
                    </a:cubicBezTo>
                    <a:cubicBezTo>
                      <a:pt x="2026" y="3978"/>
                      <a:pt x="2306" y="3899"/>
                      <a:pt x="2566" y="3738"/>
                    </a:cubicBezTo>
                    <a:lnTo>
                      <a:pt x="4434" y="2598"/>
                    </a:lnTo>
                    <a:lnTo>
                      <a:pt x="4973" y="2249"/>
                    </a:lnTo>
                    <a:lnTo>
                      <a:pt x="3579" y="1"/>
                    </a:ln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" name="Google Shape;4924;p41">
                <a:extLst>
                  <a:ext uri="{FF2B5EF4-FFF2-40B4-BE49-F238E27FC236}">
                    <a16:creationId xmlns:a16="http://schemas.microsoft.com/office/drawing/2014/main" id="{331DDE77-038F-6278-0E5A-37D6E4B2726B}"/>
                  </a:ext>
                </a:extLst>
              </p:cNvPr>
              <p:cNvSpPr/>
              <p:nvPr/>
            </p:nvSpPr>
            <p:spPr>
              <a:xfrm>
                <a:off x="905544" y="1289121"/>
                <a:ext cx="100673" cy="65072"/>
              </a:xfrm>
              <a:custGeom>
                <a:avLst/>
                <a:gdLst/>
                <a:ahLst/>
                <a:cxnLst/>
                <a:rect l="l" t="t" r="r" b="b"/>
                <a:pathLst>
                  <a:path w="3136" h="2027" extrusionOk="0">
                    <a:moveTo>
                      <a:pt x="3072" y="0"/>
                    </a:moveTo>
                    <a:lnTo>
                      <a:pt x="0" y="1900"/>
                    </a:lnTo>
                    <a:cubicBezTo>
                      <a:pt x="63" y="1985"/>
                      <a:pt x="155" y="2027"/>
                      <a:pt x="246" y="2027"/>
                    </a:cubicBezTo>
                    <a:cubicBezTo>
                      <a:pt x="292" y="2027"/>
                      <a:pt x="338" y="2016"/>
                      <a:pt x="380" y="1995"/>
                    </a:cubicBezTo>
                    <a:lnTo>
                      <a:pt x="2977" y="380"/>
                    </a:lnTo>
                    <a:cubicBezTo>
                      <a:pt x="3104" y="285"/>
                      <a:pt x="3135" y="127"/>
                      <a:pt x="3072" y="0"/>
                    </a:cubicBezTo>
                    <a:close/>
                  </a:path>
                </a:pathLst>
              </a:custGeom>
              <a:solidFill>
                <a:srgbClr val="DD91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84" name="Google Shape;4704;p41">
              <a:extLst>
                <a:ext uri="{FF2B5EF4-FFF2-40B4-BE49-F238E27FC236}">
                  <a16:creationId xmlns:a16="http://schemas.microsoft.com/office/drawing/2014/main" id="{A3D1993C-48EF-0552-11E4-7420C90EF009}"/>
                </a:ext>
              </a:extLst>
            </p:cNvPr>
            <p:cNvGrpSpPr/>
            <p:nvPr/>
          </p:nvGrpSpPr>
          <p:grpSpPr>
            <a:xfrm>
              <a:off x="4483403" y="4012389"/>
              <a:ext cx="2188661" cy="1477794"/>
              <a:chOff x="518195" y="3098065"/>
              <a:chExt cx="749304" cy="519194"/>
            </a:xfrm>
          </p:grpSpPr>
          <p:sp>
            <p:nvSpPr>
              <p:cNvPr id="185" name="Google Shape;4705;p41">
                <a:extLst>
                  <a:ext uri="{FF2B5EF4-FFF2-40B4-BE49-F238E27FC236}">
                    <a16:creationId xmlns:a16="http://schemas.microsoft.com/office/drawing/2014/main" id="{3D505B88-D580-E2BF-93EF-6B084AFE4A36}"/>
                  </a:ext>
                </a:extLst>
              </p:cNvPr>
              <p:cNvSpPr/>
              <p:nvPr/>
            </p:nvSpPr>
            <p:spPr>
              <a:xfrm>
                <a:off x="582240" y="3127214"/>
                <a:ext cx="245038" cy="490045"/>
              </a:xfrm>
              <a:custGeom>
                <a:avLst/>
                <a:gdLst/>
                <a:ahLst/>
                <a:cxnLst/>
                <a:rect l="l" t="t" r="r" b="b"/>
                <a:pathLst>
                  <a:path w="7633" h="15265" extrusionOk="0">
                    <a:moveTo>
                      <a:pt x="7633" y="1"/>
                    </a:moveTo>
                    <a:cubicBezTo>
                      <a:pt x="3421" y="1"/>
                      <a:pt x="0" y="3421"/>
                      <a:pt x="0" y="7633"/>
                    </a:cubicBezTo>
                    <a:cubicBezTo>
                      <a:pt x="0" y="11845"/>
                      <a:pt x="3421" y="15265"/>
                      <a:pt x="7633" y="15265"/>
                    </a:cubicBezTo>
                    <a:lnTo>
                      <a:pt x="7633" y="14188"/>
                    </a:lnTo>
                    <a:cubicBezTo>
                      <a:pt x="3991" y="14188"/>
                      <a:pt x="1045" y="11243"/>
                      <a:pt x="1045" y="7633"/>
                    </a:cubicBezTo>
                    <a:cubicBezTo>
                      <a:pt x="1045" y="3991"/>
                      <a:pt x="3991" y="1046"/>
                      <a:pt x="7633" y="1046"/>
                    </a:cubicBezTo>
                    <a:lnTo>
                      <a:pt x="7633" y="1"/>
                    </a:lnTo>
                    <a:close/>
                  </a:path>
                </a:pathLst>
              </a:custGeom>
              <a:solidFill>
                <a:srgbClr val="F2A3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6" name="Google Shape;4706;p41">
                <a:extLst>
                  <a:ext uri="{FF2B5EF4-FFF2-40B4-BE49-F238E27FC236}">
                    <a16:creationId xmlns:a16="http://schemas.microsoft.com/office/drawing/2014/main" id="{5B30E56F-B9B0-92F6-B2C5-AB99274E90D6}"/>
                  </a:ext>
                </a:extLst>
              </p:cNvPr>
              <p:cNvSpPr/>
              <p:nvPr/>
            </p:nvSpPr>
            <p:spPr>
              <a:xfrm>
                <a:off x="615787" y="3160761"/>
                <a:ext cx="211491" cy="421955"/>
              </a:xfrm>
              <a:custGeom>
                <a:avLst/>
                <a:gdLst/>
                <a:ahLst/>
                <a:cxnLst/>
                <a:rect l="l" t="t" r="r" b="b"/>
                <a:pathLst>
                  <a:path w="6588" h="13144" extrusionOk="0">
                    <a:moveTo>
                      <a:pt x="6588" y="1"/>
                    </a:moveTo>
                    <a:cubicBezTo>
                      <a:pt x="2946" y="1"/>
                      <a:pt x="0" y="2946"/>
                      <a:pt x="0" y="6588"/>
                    </a:cubicBezTo>
                    <a:cubicBezTo>
                      <a:pt x="0" y="10198"/>
                      <a:pt x="2946" y="13143"/>
                      <a:pt x="6588" y="13143"/>
                    </a:cubicBezTo>
                    <a:lnTo>
                      <a:pt x="6588" y="12098"/>
                    </a:lnTo>
                    <a:cubicBezTo>
                      <a:pt x="3547" y="12098"/>
                      <a:pt x="1077" y="9628"/>
                      <a:pt x="1077" y="6588"/>
                    </a:cubicBezTo>
                    <a:cubicBezTo>
                      <a:pt x="1077" y="3548"/>
                      <a:pt x="3547" y="1077"/>
                      <a:pt x="6588" y="1077"/>
                    </a:cubicBezTo>
                    <a:lnTo>
                      <a:pt x="658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7" name="Google Shape;4707;p41">
                <a:extLst>
                  <a:ext uri="{FF2B5EF4-FFF2-40B4-BE49-F238E27FC236}">
                    <a16:creationId xmlns:a16="http://schemas.microsoft.com/office/drawing/2014/main" id="{BD45EC85-01EA-19B4-EA26-E99C8BF27BF0}"/>
                  </a:ext>
                </a:extLst>
              </p:cNvPr>
              <p:cNvSpPr/>
              <p:nvPr/>
            </p:nvSpPr>
            <p:spPr>
              <a:xfrm>
                <a:off x="650361" y="3195336"/>
                <a:ext cx="176917" cy="352806"/>
              </a:xfrm>
              <a:custGeom>
                <a:avLst/>
                <a:gdLst/>
                <a:ahLst/>
                <a:cxnLst/>
                <a:rect l="l" t="t" r="r" b="b"/>
                <a:pathLst>
                  <a:path w="5511" h="10990" extrusionOk="0">
                    <a:moveTo>
                      <a:pt x="5511" y="0"/>
                    </a:moveTo>
                    <a:cubicBezTo>
                      <a:pt x="2470" y="0"/>
                      <a:pt x="0" y="2471"/>
                      <a:pt x="0" y="5511"/>
                    </a:cubicBezTo>
                    <a:cubicBezTo>
                      <a:pt x="0" y="8551"/>
                      <a:pt x="2470" y="10989"/>
                      <a:pt x="5511" y="10989"/>
                    </a:cubicBezTo>
                    <a:lnTo>
                      <a:pt x="5511" y="9944"/>
                    </a:lnTo>
                    <a:cubicBezTo>
                      <a:pt x="3072" y="9944"/>
                      <a:pt x="1077" y="7949"/>
                      <a:pt x="1077" y="5511"/>
                    </a:cubicBezTo>
                    <a:cubicBezTo>
                      <a:pt x="1077" y="3072"/>
                      <a:pt x="3072" y="1077"/>
                      <a:pt x="5511" y="1077"/>
                    </a:cubicBezTo>
                    <a:lnTo>
                      <a:pt x="5511" y="0"/>
                    </a:lnTo>
                    <a:close/>
                  </a:path>
                </a:pathLst>
              </a:custGeom>
              <a:solidFill>
                <a:srgbClr val="F2A3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8" name="Google Shape;4708;p41">
                <a:extLst>
                  <a:ext uri="{FF2B5EF4-FFF2-40B4-BE49-F238E27FC236}">
                    <a16:creationId xmlns:a16="http://schemas.microsoft.com/office/drawing/2014/main" id="{F25C9D8A-7617-276B-B493-C6C81330B58A}"/>
                  </a:ext>
                </a:extLst>
              </p:cNvPr>
              <p:cNvSpPr/>
              <p:nvPr/>
            </p:nvSpPr>
            <p:spPr>
              <a:xfrm>
                <a:off x="684904" y="3229910"/>
                <a:ext cx="142375" cy="284685"/>
              </a:xfrm>
              <a:custGeom>
                <a:avLst/>
                <a:gdLst/>
                <a:ahLst/>
                <a:cxnLst/>
                <a:rect l="l" t="t" r="r" b="b"/>
                <a:pathLst>
                  <a:path w="4435" h="8868" extrusionOk="0">
                    <a:moveTo>
                      <a:pt x="4435" y="0"/>
                    </a:moveTo>
                    <a:cubicBezTo>
                      <a:pt x="1996" y="0"/>
                      <a:pt x="1" y="1995"/>
                      <a:pt x="1" y="4434"/>
                    </a:cubicBezTo>
                    <a:cubicBezTo>
                      <a:pt x="1" y="6872"/>
                      <a:pt x="1996" y="8867"/>
                      <a:pt x="4435" y="8867"/>
                    </a:cubicBezTo>
                    <a:lnTo>
                      <a:pt x="4435" y="7791"/>
                    </a:lnTo>
                    <a:cubicBezTo>
                      <a:pt x="2566" y="7791"/>
                      <a:pt x="1078" y="6271"/>
                      <a:pt x="1078" y="4434"/>
                    </a:cubicBezTo>
                    <a:cubicBezTo>
                      <a:pt x="1078" y="2565"/>
                      <a:pt x="2566" y="1077"/>
                      <a:pt x="4435" y="1077"/>
                    </a:cubicBezTo>
                    <a:lnTo>
                      <a:pt x="44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9" name="Google Shape;4709;p41">
                <a:extLst>
                  <a:ext uri="{FF2B5EF4-FFF2-40B4-BE49-F238E27FC236}">
                    <a16:creationId xmlns:a16="http://schemas.microsoft.com/office/drawing/2014/main" id="{6F31A86B-4F56-E12C-A09F-E50BD2F2CEE1}"/>
                  </a:ext>
                </a:extLst>
              </p:cNvPr>
              <p:cNvSpPr/>
              <p:nvPr/>
            </p:nvSpPr>
            <p:spPr>
              <a:xfrm>
                <a:off x="719478" y="3264453"/>
                <a:ext cx="107800" cy="215568"/>
              </a:xfrm>
              <a:custGeom>
                <a:avLst/>
                <a:gdLst/>
                <a:ahLst/>
                <a:cxnLst/>
                <a:rect l="l" t="t" r="r" b="b"/>
                <a:pathLst>
                  <a:path w="3358" h="6715" extrusionOk="0">
                    <a:moveTo>
                      <a:pt x="3358" y="1"/>
                    </a:moveTo>
                    <a:cubicBezTo>
                      <a:pt x="1489" y="1"/>
                      <a:pt x="1" y="1489"/>
                      <a:pt x="1" y="3358"/>
                    </a:cubicBezTo>
                    <a:cubicBezTo>
                      <a:pt x="1" y="5195"/>
                      <a:pt x="1489" y="6715"/>
                      <a:pt x="3358" y="6715"/>
                    </a:cubicBezTo>
                    <a:lnTo>
                      <a:pt x="3358" y="5638"/>
                    </a:lnTo>
                    <a:cubicBezTo>
                      <a:pt x="2091" y="5638"/>
                      <a:pt x="1077" y="4624"/>
                      <a:pt x="1077" y="3358"/>
                    </a:cubicBezTo>
                    <a:cubicBezTo>
                      <a:pt x="1077" y="2091"/>
                      <a:pt x="2091" y="1046"/>
                      <a:pt x="3358" y="1046"/>
                    </a:cubicBezTo>
                    <a:lnTo>
                      <a:pt x="3358" y="1"/>
                    </a:lnTo>
                    <a:close/>
                  </a:path>
                </a:pathLst>
              </a:custGeom>
              <a:solidFill>
                <a:srgbClr val="F2A3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0" name="Google Shape;4710;p41">
                <a:extLst>
                  <a:ext uri="{FF2B5EF4-FFF2-40B4-BE49-F238E27FC236}">
                    <a16:creationId xmlns:a16="http://schemas.microsoft.com/office/drawing/2014/main" id="{26ADD4FF-A0FB-9932-17BC-C46D6682C755}"/>
                  </a:ext>
                </a:extLst>
              </p:cNvPr>
              <p:cNvSpPr/>
              <p:nvPr/>
            </p:nvSpPr>
            <p:spPr>
              <a:xfrm>
                <a:off x="754052" y="3298000"/>
                <a:ext cx="73226" cy="147447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4593" extrusionOk="0">
                    <a:moveTo>
                      <a:pt x="2281" y="1"/>
                    </a:moveTo>
                    <a:cubicBezTo>
                      <a:pt x="1014" y="1"/>
                      <a:pt x="0" y="1046"/>
                      <a:pt x="0" y="2313"/>
                    </a:cubicBezTo>
                    <a:cubicBezTo>
                      <a:pt x="0" y="3579"/>
                      <a:pt x="1014" y="4593"/>
                      <a:pt x="2281" y="4593"/>
                    </a:cubicBezTo>
                    <a:lnTo>
                      <a:pt x="2281" y="3516"/>
                    </a:lnTo>
                    <a:cubicBezTo>
                      <a:pt x="1616" y="3516"/>
                      <a:pt x="1046" y="2978"/>
                      <a:pt x="1046" y="2313"/>
                    </a:cubicBezTo>
                    <a:cubicBezTo>
                      <a:pt x="1046" y="1648"/>
                      <a:pt x="1616" y="1078"/>
                      <a:pt x="2281" y="1078"/>
                    </a:cubicBezTo>
                    <a:lnTo>
                      <a:pt x="228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1" name="Google Shape;4711;p41">
                <a:extLst>
                  <a:ext uri="{FF2B5EF4-FFF2-40B4-BE49-F238E27FC236}">
                    <a16:creationId xmlns:a16="http://schemas.microsoft.com/office/drawing/2014/main" id="{FF980D49-3478-3DDA-E5B4-2FB9ACAE4567}"/>
                  </a:ext>
                </a:extLst>
              </p:cNvPr>
              <p:cNvSpPr/>
              <p:nvPr/>
            </p:nvSpPr>
            <p:spPr>
              <a:xfrm>
                <a:off x="787600" y="3332574"/>
                <a:ext cx="39679" cy="78330"/>
              </a:xfrm>
              <a:custGeom>
                <a:avLst/>
                <a:gdLst/>
                <a:ahLst/>
                <a:cxnLst/>
                <a:rect l="l" t="t" r="r" b="b"/>
                <a:pathLst>
                  <a:path w="1236" h="2440" extrusionOk="0">
                    <a:moveTo>
                      <a:pt x="1236" y="1"/>
                    </a:moveTo>
                    <a:cubicBezTo>
                      <a:pt x="571" y="1"/>
                      <a:pt x="1" y="571"/>
                      <a:pt x="1" y="1236"/>
                    </a:cubicBezTo>
                    <a:cubicBezTo>
                      <a:pt x="1" y="1901"/>
                      <a:pt x="571" y="2439"/>
                      <a:pt x="1236" y="2439"/>
                    </a:cubicBezTo>
                    <a:lnTo>
                      <a:pt x="1236" y="1"/>
                    </a:lnTo>
                    <a:close/>
                  </a:path>
                </a:pathLst>
              </a:custGeom>
              <a:solidFill>
                <a:srgbClr val="F2A3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2" name="Google Shape;4712;p41">
                <a:extLst>
                  <a:ext uri="{FF2B5EF4-FFF2-40B4-BE49-F238E27FC236}">
                    <a16:creationId xmlns:a16="http://schemas.microsoft.com/office/drawing/2014/main" id="{B695DBF3-907B-1F70-2E74-696E8A0D6FAA}"/>
                  </a:ext>
                </a:extLst>
              </p:cNvPr>
              <p:cNvSpPr/>
              <p:nvPr/>
            </p:nvSpPr>
            <p:spPr>
              <a:xfrm>
                <a:off x="827246" y="3127214"/>
                <a:ext cx="245038" cy="490045"/>
              </a:xfrm>
              <a:custGeom>
                <a:avLst/>
                <a:gdLst/>
                <a:ahLst/>
                <a:cxnLst/>
                <a:rect l="l" t="t" r="r" b="b"/>
                <a:pathLst>
                  <a:path w="7633" h="15265" extrusionOk="0">
                    <a:moveTo>
                      <a:pt x="1" y="1"/>
                    </a:moveTo>
                    <a:lnTo>
                      <a:pt x="1" y="1046"/>
                    </a:lnTo>
                    <a:cubicBezTo>
                      <a:pt x="3643" y="1046"/>
                      <a:pt x="6556" y="3991"/>
                      <a:pt x="6556" y="7633"/>
                    </a:cubicBezTo>
                    <a:cubicBezTo>
                      <a:pt x="6556" y="11243"/>
                      <a:pt x="3643" y="14188"/>
                      <a:pt x="1" y="14188"/>
                    </a:cubicBezTo>
                    <a:lnTo>
                      <a:pt x="1" y="15265"/>
                    </a:lnTo>
                    <a:cubicBezTo>
                      <a:pt x="4213" y="15265"/>
                      <a:pt x="7633" y="11845"/>
                      <a:pt x="7633" y="7633"/>
                    </a:cubicBezTo>
                    <a:cubicBezTo>
                      <a:pt x="7633" y="3421"/>
                      <a:pt x="4213" y="1"/>
                      <a:pt x="1" y="1"/>
                    </a:cubicBezTo>
                    <a:close/>
                  </a:path>
                </a:pathLst>
              </a:custGeom>
              <a:solidFill>
                <a:srgbClr val="DD91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3" name="Google Shape;4713;p41">
                <a:extLst>
                  <a:ext uri="{FF2B5EF4-FFF2-40B4-BE49-F238E27FC236}">
                    <a16:creationId xmlns:a16="http://schemas.microsoft.com/office/drawing/2014/main" id="{F4B0DDDF-7727-5BBF-7C05-7365954E2678}"/>
                  </a:ext>
                </a:extLst>
              </p:cNvPr>
              <p:cNvSpPr/>
              <p:nvPr/>
            </p:nvSpPr>
            <p:spPr>
              <a:xfrm>
                <a:off x="827246" y="3160761"/>
                <a:ext cx="210496" cy="421955"/>
              </a:xfrm>
              <a:custGeom>
                <a:avLst/>
                <a:gdLst/>
                <a:ahLst/>
                <a:cxnLst/>
                <a:rect l="l" t="t" r="r" b="b"/>
                <a:pathLst>
                  <a:path w="6557" h="13144" extrusionOk="0">
                    <a:moveTo>
                      <a:pt x="1" y="1"/>
                    </a:moveTo>
                    <a:lnTo>
                      <a:pt x="1" y="1077"/>
                    </a:lnTo>
                    <a:cubicBezTo>
                      <a:pt x="3041" y="1077"/>
                      <a:pt x="5511" y="3548"/>
                      <a:pt x="5511" y="6588"/>
                    </a:cubicBezTo>
                    <a:cubicBezTo>
                      <a:pt x="5511" y="9628"/>
                      <a:pt x="3041" y="12066"/>
                      <a:pt x="1" y="12066"/>
                    </a:cubicBezTo>
                    <a:lnTo>
                      <a:pt x="1" y="13143"/>
                    </a:lnTo>
                    <a:cubicBezTo>
                      <a:pt x="3643" y="13143"/>
                      <a:pt x="6556" y="10198"/>
                      <a:pt x="6556" y="6588"/>
                    </a:cubicBezTo>
                    <a:cubicBezTo>
                      <a:pt x="6556" y="2946"/>
                      <a:pt x="3643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4" name="Google Shape;4714;p41">
                <a:extLst>
                  <a:ext uri="{FF2B5EF4-FFF2-40B4-BE49-F238E27FC236}">
                    <a16:creationId xmlns:a16="http://schemas.microsoft.com/office/drawing/2014/main" id="{3E8F7F57-4C1E-4CD4-85A0-4F86BF68C965}"/>
                  </a:ext>
                </a:extLst>
              </p:cNvPr>
              <p:cNvSpPr/>
              <p:nvPr/>
            </p:nvSpPr>
            <p:spPr>
              <a:xfrm>
                <a:off x="827246" y="3160761"/>
                <a:ext cx="210496" cy="421955"/>
              </a:xfrm>
              <a:custGeom>
                <a:avLst/>
                <a:gdLst/>
                <a:ahLst/>
                <a:cxnLst/>
                <a:rect l="l" t="t" r="r" b="b"/>
                <a:pathLst>
                  <a:path w="6557" h="13144" extrusionOk="0">
                    <a:moveTo>
                      <a:pt x="1" y="1"/>
                    </a:moveTo>
                    <a:lnTo>
                      <a:pt x="1" y="1077"/>
                    </a:lnTo>
                    <a:cubicBezTo>
                      <a:pt x="3041" y="1077"/>
                      <a:pt x="5511" y="3548"/>
                      <a:pt x="5511" y="6588"/>
                    </a:cubicBezTo>
                    <a:cubicBezTo>
                      <a:pt x="5511" y="9628"/>
                      <a:pt x="3041" y="12066"/>
                      <a:pt x="1" y="12066"/>
                    </a:cubicBezTo>
                    <a:lnTo>
                      <a:pt x="1" y="13143"/>
                    </a:lnTo>
                    <a:cubicBezTo>
                      <a:pt x="3643" y="13143"/>
                      <a:pt x="6556" y="10198"/>
                      <a:pt x="6556" y="6588"/>
                    </a:cubicBezTo>
                    <a:cubicBezTo>
                      <a:pt x="6556" y="2946"/>
                      <a:pt x="3643" y="1"/>
                      <a:pt x="1" y="1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5" name="Google Shape;4715;p41">
                <a:extLst>
                  <a:ext uri="{FF2B5EF4-FFF2-40B4-BE49-F238E27FC236}">
                    <a16:creationId xmlns:a16="http://schemas.microsoft.com/office/drawing/2014/main" id="{55158D92-DABF-02A0-F1A7-DD5BE72D9408}"/>
                  </a:ext>
                </a:extLst>
              </p:cNvPr>
              <p:cNvSpPr/>
              <p:nvPr/>
            </p:nvSpPr>
            <p:spPr>
              <a:xfrm>
                <a:off x="827246" y="3195336"/>
                <a:ext cx="176949" cy="352806"/>
              </a:xfrm>
              <a:custGeom>
                <a:avLst/>
                <a:gdLst/>
                <a:ahLst/>
                <a:cxnLst/>
                <a:rect l="l" t="t" r="r" b="b"/>
                <a:pathLst>
                  <a:path w="5512" h="10990" extrusionOk="0">
                    <a:moveTo>
                      <a:pt x="1" y="0"/>
                    </a:moveTo>
                    <a:lnTo>
                      <a:pt x="1" y="1077"/>
                    </a:lnTo>
                    <a:cubicBezTo>
                      <a:pt x="2439" y="1077"/>
                      <a:pt x="4434" y="3041"/>
                      <a:pt x="4434" y="5511"/>
                    </a:cubicBezTo>
                    <a:cubicBezTo>
                      <a:pt x="4434" y="7949"/>
                      <a:pt x="2439" y="9944"/>
                      <a:pt x="1" y="9944"/>
                    </a:cubicBezTo>
                    <a:lnTo>
                      <a:pt x="1" y="10989"/>
                    </a:lnTo>
                    <a:cubicBezTo>
                      <a:pt x="20" y="10990"/>
                      <a:pt x="39" y="10990"/>
                      <a:pt x="58" y="10990"/>
                    </a:cubicBezTo>
                    <a:cubicBezTo>
                      <a:pt x="3072" y="10990"/>
                      <a:pt x="5511" y="8532"/>
                      <a:pt x="5511" y="5511"/>
                    </a:cubicBezTo>
                    <a:cubicBezTo>
                      <a:pt x="5511" y="2471"/>
                      <a:pt x="3041" y="0"/>
                      <a:pt x="1" y="0"/>
                    </a:cubicBezTo>
                    <a:close/>
                  </a:path>
                </a:pathLst>
              </a:custGeom>
              <a:solidFill>
                <a:srgbClr val="DD91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6" name="Google Shape;4716;p41">
                <a:extLst>
                  <a:ext uri="{FF2B5EF4-FFF2-40B4-BE49-F238E27FC236}">
                    <a16:creationId xmlns:a16="http://schemas.microsoft.com/office/drawing/2014/main" id="{F25A2C77-625F-97A2-DDF4-9E390B180358}"/>
                  </a:ext>
                </a:extLst>
              </p:cNvPr>
              <p:cNvSpPr/>
              <p:nvPr/>
            </p:nvSpPr>
            <p:spPr>
              <a:xfrm>
                <a:off x="827246" y="3229910"/>
                <a:ext cx="142375" cy="284685"/>
              </a:xfrm>
              <a:custGeom>
                <a:avLst/>
                <a:gdLst/>
                <a:ahLst/>
                <a:cxnLst/>
                <a:rect l="l" t="t" r="r" b="b"/>
                <a:pathLst>
                  <a:path w="4435" h="8868" extrusionOk="0">
                    <a:moveTo>
                      <a:pt x="1" y="0"/>
                    </a:moveTo>
                    <a:lnTo>
                      <a:pt x="1" y="1077"/>
                    </a:lnTo>
                    <a:cubicBezTo>
                      <a:pt x="1837" y="1077"/>
                      <a:pt x="3358" y="2565"/>
                      <a:pt x="3358" y="4434"/>
                    </a:cubicBezTo>
                    <a:cubicBezTo>
                      <a:pt x="3358" y="6271"/>
                      <a:pt x="1837" y="7791"/>
                      <a:pt x="1" y="7791"/>
                    </a:cubicBezTo>
                    <a:lnTo>
                      <a:pt x="1" y="8867"/>
                    </a:lnTo>
                    <a:cubicBezTo>
                      <a:pt x="2439" y="8867"/>
                      <a:pt x="4434" y="6872"/>
                      <a:pt x="4434" y="4434"/>
                    </a:cubicBezTo>
                    <a:cubicBezTo>
                      <a:pt x="4434" y="1995"/>
                      <a:pt x="2439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7" name="Google Shape;4717;p41">
                <a:extLst>
                  <a:ext uri="{FF2B5EF4-FFF2-40B4-BE49-F238E27FC236}">
                    <a16:creationId xmlns:a16="http://schemas.microsoft.com/office/drawing/2014/main" id="{57E25A94-40AE-C3AE-0FCC-A6730F6FADE7}"/>
                  </a:ext>
                </a:extLst>
              </p:cNvPr>
              <p:cNvSpPr/>
              <p:nvPr/>
            </p:nvSpPr>
            <p:spPr>
              <a:xfrm>
                <a:off x="827246" y="3229910"/>
                <a:ext cx="142375" cy="284685"/>
              </a:xfrm>
              <a:custGeom>
                <a:avLst/>
                <a:gdLst/>
                <a:ahLst/>
                <a:cxnLst/>
                <a:rect l="l" t="t" r="r" b="b"/>
                <a:pathLst>
                  <a:path w="4435" h="8868" extrusionOk="0">
                    <a:moveTo>
                      <a:pt x="1" y="0"/>
                    </a:moveTo>
                    <a:lnTo>
                      <a:pt x="1" y="1077"/>
                    </a:lnTo>
                    <a:cubicBezTo>
                      <a:pt x="1837" y="1077"/>
                      <a:pt x="3358" y="2565"/>
                      <a:pt x="3358" y="4434"/>
                    </a:cubicBezTo>
                    <a:cubicBezTo>
                      <a:pt x="3358" y="6271"/>
                      <a:pt x="1837" y="7791"/>
                      <a:pt x="1" y="7791"/>
                    </a:cubicBezTo>
                    <a:lnTo>
                      <a:pt x="1" y="8867"/>
                    </a:lnTo>
                    <a:cubicBezTo>
                      <a:pt x="2439" y="8867"/>
                      <a:pt x="4434" y="6872"/>
                      <a:pt x="4434" y="4434"/>
                    </a:cubicBezTo>
                    <a:cubicBezTo>
                      <a:pt x="4434" y="1995"/>
                      <a:pt x="2439" y="0"/>
                      <a:pt x="1" y="0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8" name="Google Shape;4718;p41">
                <a:extLst>
                  <a:ext uri="{FF2B5EF4-FFF2-40B4-BE49-F238E27FC236}">
                    <a16:creationId xmlns:a16="http://schemas.microsoft.com/office/drawing/2014/main" id="{8ABDA416-B542-1A11-813A-9BA3F0FBF7ED}"/>
                  </a:ext>
                </a:extLst>
              </p:cNvPr>
              <p:cNvSpPr/>
              <p:nvPr/>
            </p:nvSpPr>
            <p:spPr>
              <a:xfrm>
                <a:off x="827246" y="3264453"/>
                <a:ext cx="107800" cy="215568"/>
              </a:xfrm>
              <a:custGeom>
                <a:avLst/>
                <a:gdLst/>
                <a:ahLst/>
                <a:cxnLst/>
                <a:rect l="l" t="t" r="r" b="b"/>
                <a:pathLst>
                  <a:path w="3358" h="6715" extrusionOk="0">
                    <a:moveTo>
                      <a:pt x="1" y="1"/>
                    </a:moveTo>
                    <a:lnTo>
                      <a:pt x="1" y="1046"/>
                    </a:lnTo>
                    <a:cubicBezTo>
                      <a:pt x="1267" y="1046"/>
                      <a:pt x="2281" y="2091"/>
                      <a:pt x="2281" y="3358"/>
                    </a:cubicBezTo>
                    <a:cubicBezTo>
                      <a:pt x="2281" y="4624"/>
                      <a:pt x="1267" y="5638"/>
                      <a:pt x="1" y="5638"/>
                    </a:cubicBezTo>
                    <a:lnTo>
                      <a:pt x="1" y="6715"/>
                    </a:lnTo>
                    <a:cubicBezTo>
                      <a:pt x="1837" y="6715"/>
                      <a:pt x="3358" y="5195"/>
                      <a:pt x="3358" y="3358"/>
                    </a:cubicBezTo>
                    <a:cubicBezTo>
                      <a:pt x="3358" y="1489"/>
                      <a:pt x="1837" y="1"/>
                      <a:pt x="1" y="1"/>
                    </a:cubicBezTo>
                    <a:close/>
                  </a:path>
                </a:pathLst>
              </a:custGeom>
              <a:solidFill>
                <a:srgbClr val="DD91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9" name="Google Shape;4719;p41">
                <a:extLst>
                  <a:ext uri="{FF2B5EF4-FFF2-40B4-BE49-F238E27FC236}">
                    <a16:creationId xmlns:a16="http://schemas.microsoft.com/office/drawing/2014/main" id="{05EA6AF9-1723-0336-236A-A8E4F541E76D}"/>
                  </a:ext>
                </a:extLst>
              </p:cNvPr>
              <p:cNvSpPr/>
              <p:nvPr/>
            </p:nvSpPr>
            <p:spPr>
              <a:xfrm>
                <a:off x="827246" y="3298000"/>
                <a:ext cx="73226" cy="147447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4593" extrusionOk="0">
                    <a:moveTo>
                      <a:pt x="1" y="1"/>
                    </a:moveTo>
                    <a:lnTo>
                      <a:pt x="1" y="1078"/>
                    </a:lnTo>
                    <a:cubicBezTo>
                      <a:pt x="666" y="1078"/>
                      <a:pt x="1236" y="1648"/>
                      <a:pt x="1236" y="2313"/>
                    </a:cubicBezTo>
                    <a:cubicBezTo>
                      <a:pt x="1236" y="2978"/>
                      <a:pt x="666" y="3516"/>
                      <a:pt x="1" y="3516"/>
                    </a:cubicBezTo>
                    <a:lnTo>
                      <a:pt x="1" y="4593"/>
                    </a:lnTo>
                    <a:cubicBezTo>
                      <a:pt x="1267" y="4593"/>
                      <a:pt x="2281" y="3579"/>
                      <a:pt x="2281" y="2313"/>
                    </a:cubicBezTo>
                    <a:cubicBezTo>
                      <a:pt x="2281" y="1046"/>
                      <a:pt x="1267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0" name="Google Shape;4720;p41">
                <a:extLst>
                  <a:ext uri="{FF2B5EF4-FFF2-40B4-BE49-F238E27FC236}">
                    <a16:creationId xmlns:a16="http://schemas.microsoft.com/office/drawing/2014/main" id="{567EFAC7-74AE-4933-EF48-410F0FF857AB}"/>
                  </a:ext>
                </a:extLst>
              </p:cNvPr>
              <p:cNvSpPr/>
              <p:nvPr/>
            </p:nvSpPr>
            <p:spPr>
              <a:xfrm>
                <a:off x="827246" y="3298000"/>
                <a:ext cx="73226" cy="147447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4593" extrusionOk="0">
                    <a:moveTo>
                      <a:pt x="1" y="1"/>
                    </a:moveTo>
                    <a:lnTo>
                      <a:pt x="1" y="1078"/>
                    </a:lnTo>
                    <a:cubicBezTo>
                      <a:pt x="666" y="1078"/>
                      <a:pt x="1236" y="1648"/>
                      <a:pt x="1236" y="2313"/>
                    </a:cubicBezTo>
                    <a:cubicBezTo>
                      <a:pt x="1236" y="2978"/>
                      <a:pt x="666" y="3516"/>
                      <a:pt x="1" y="3516"/>
                    </a:cubicBezTo>
                    <a:lnTo>
                      <a:pt x="1" y="4593"/>
                    </a:lnTo>
                    <a:cubicBezTo>
                      <a:pt x="1267" y="4593"/>
                      <a:pt x="2281" y="3579"/>
                      <a:pt x="2281" y="2313"/>
                    </a:cubicBezTo>
                    <a:cubicBezTo>
                      <a:pt x="2281" y="1046"/>
                      <a:pt x="1267" y="1"/>
                      <a:pt x="1" y="1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1" name="Google Shape;4721;p41">
                <a:extLst>
                  <a:ext uri="{FF2B5EF4-FFF2-40B4-BE49-F238E27FC236}">
                    <a16:creationId xmlns:a16="http://schemas.microsoft.com/office/drawing/2014/main" id="{6EF7E57B-0A68-CED3-A9DC-B1C68D659CB2}"/>
                  </a:ext>
                </a:extLst>
              </p:cNvPr>
              <p:cNvSpPr/>
              <p:nvPr/>
            </p:nvSpPr>
            <p:spPr>
              <a:xfrm>
                <a:off x="827246" y="3332574"/>
                <a:ext cx="39679" cy="78330"/>
              </a:xfrm>
              <a:custGeom>
                <a:avLst/>
                <a:gdLst/>
                <a:ahLst/>
                <a:cxnLst/>
                <a:rect l="l" t="t" r="r" b="b"/>
                <a:pathLst>
                  <a:path w="1236" h="2440" extrusionOk="0">
                    <a:moveTo>
                      <a:pt x="1" y="1"/>
                    </a:moveTo>
                    <a:lnTo>
                      <a:pt x="1" y="2439"/>
                    </a:lnTo>
                    <a:cubicBezTo>
                      <a:pt x="666" y="2439"/>
                      <a:pt x="1236" y="1901"/>
                      <a:pt x="1236" y="1236"/>
                    </a:cubicBezTo>
                    <a:cubicBezTo>
                      <a:pt x="1236" y="571"/>
                      <a:pt x="666" y="1"/>
                      <a:pt x="1" y="1"/>
                    </a:cubicBezTo>
                    <a:close/>
                  </a:path>
                </a:pathLst>
              </a:custGeom>
              <a:solidFill>
                <a:srgbClr val="DD91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2" name="Google Shape;4722;p41">
                <a:extLst>
                  <a:ext uri="{FF2B5EF4-FFF2-40B4-BE49-F238E27FC236}">
                    <a16:creationId xmlns:a16="http://schemas.microsoft.com/office/drawing/2014/main" id="{23A20440-D2BD-93E0-A026-893C25B882A5}"/>
                  </a:ext>
                </a:extLst>
              </p:cNvPr>
              <p:cNvSpPr/>
              <p:nvPr/>
            </p:nvSpPr>
            <p:spPr>
              <a:xfrm>
                <a:off x="755080" y="3306154"/>
                <a:ext cx="72199" cy="69149"/>
              </a:xfrm>
              <a:custGeom>
                <a:avLst/>
                <a:gdLst/>
                <a:ahLst/>
                <a:cxnLst/>
                <a:rect l="l" t="t" r="r" b="b"/>
                <a:pathLst>
                  <a:path w="2249" h="2154" extrusionOk="0">
                    <a:moveTo>
                      <a:pt x="380" y="0"/>
                    </a:moveTo>
                    <a:lnTo>
                      <a:pt x="190" y="190"/>
                    </a:lnTo>
                    <a:lnTo>
                      <a:pt x="0" y="380"/>
                    </a:lnTo>
                    <a:cubicBezTo>
                      <a:pt x="0" y="380"/>
                      <a:pt x="1204" y="1520"/>
                      <a:pt x="2249" y="2154"/>
                    </a:cubicBezTo>
                    <a:cubicBezTo>
                      <a:pt x="1552" y="1140"/>
                      <a:pt x="380" y="0"/>
                      <a:pt x="380" y="0"/>
                    </a:cubicBezTo>
                    <a:close/>
                  </a:path>
                </a:pathLst>
              </a:custGeom>
              <a:solidFill>
                <a:srgbClr val="22283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3" name="Google Shape;4723;p41">
                <a:extLst>
                  <a:ext uri="{FF2B5EF4-FFF2-40B4-BE49-F238E27FC236}">
                    <a16:creationId xmlns:a16="http://schemas.microsoft.com/office/drawing/2014/main" id="{1D22783D-B5D9-9DB4-B24E-B045CE33D5BD}"/>
                  </a:ext>
                </a:extLst>
              </p:cNvPr>
              <p:cNvSpPr/>
              <p:nvPr/>
            </p:nvSpPr>
            <p:spPr>
              <a:xfrm>
                <a:off x="685931" y="3240055"/>
                <a:ext cx="87479" cy="82343"/>
              </a:xfrm>
              <a:custGeom>
                <a:avLst/>
                <a:gdLst/>
                <a:ahLst/>
                <a:cxnLst/>
                <a:rect l="l" t="t" r="r" b="b"/>
                <a:pathLst>
                  <a:path w="2725" h="2565" extrusionOk="0">
                    <a:moveTo>
                      <a:pt x="507" y="1"/>
                    </a:moveTo>
                    <a:lnTo>
                      <a:pt x="1" y="539"/>
                    </a:lnTo>
                    <a:lnTo>
                      <a:pt x="2091" y="2534"/>
                    </a:lnTo>
                    <a:cubicBezTo>
                      <a:pt x="2112" y="2555"/>
                      <a:pt x="2136" y="2564"/>
                      <a:pt x="2161" y="2564"/>
                    </a:cubicBezTo>
                    <a:cubicBezTo>
                      <a:pt x="2285" y="2564"/>
                      <a:pt x="2439" y="2344"/>
                      <a:pt x="2439" y="2344"/>
                    </a:cubicBezTo>
                    <a:cubicBezTo>
                      <a:pt x="2439" y="2344"/>
                      <a:pt x="2724" y="2091"/>
                      <a:pt x="2597" y="1996"/>
                    </a:cubicBezTo>
                    <a:lnTo>
                      <a:pt x="507" y="1"/>
                    </a:lnTo>
                    <a:close/>
                  </a:path>
                </a:pathLst>
              </a:custGeom>
              <a:solidFill>
                <a:srgbClr val="CECEC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4" name="Google Shape;4724;p41">
                <a:extLst>
                  <a:ext uri="{FF2B5EF4-FFF2-40B4-BE49-F238E27FC236}">
                    <a16:creationId xmlns:a16="http://schemas.microsoft.com/office/drawing/2014/main" id="{406DC93D-290B-2246-C3A6-A9EA0CC210EA}"/>
                  </a:ext>
                </a:extLst>
              </p:cNvPr>
              <p:cNvSpPr/>
              <p:nvPr/>
            </p:nvSpPr>
            <p:spPr>
              <a:xfrm>
                <a:off x="627986" y="3185159"/>
                <a:ext cx="99678" cy="95601"/>
              </a:xfrm>
              <a:custGeom>
                <a:avLst/>
                <a:gdLst/>
                <a:ahLst/>
                <a:cxnLst/>
                <a:rect l="l" t="t" r="r" b="b"/>
                <a:pathLst>
                  <a:path w="3105" h="2978" extrusionOk="0">
                    <a:moveTo>
                      <a:pt x="539" y="1"/>
                    </a:moveTo>
                    <a:lnTo>
                      <a:pt x="0" y="539"/>
                    </a:lnTo>
                    <a:lnTo>
                      <a:pt x="2566" y="2978"/>
                    </a:lnTo>
                    <a:lnTo>
                      <a:pt x="3104" y="2439"/>
                    </a:lnTo>
                    <a:lnTo>
                      <a:pt x="539" y="1"/>
                    </a:lnTo>
                    <a:close/>
                  </a:path>
                </a:pathLst>
              </a:custGeom>
              <a:solidFill>
                <a:srgbClr val="22283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5" name="Google Shape;4725;p41">
                <a:extLst>
                  <a:ext uri="{FF2B5EF4-FFF2-40B4-BE49-F238E27FC236}">
                    <a16:creationId xmlns:a16="http://schemas.microsoft.com/office/drawing/2014/main" id="{9DF6E80F-FEC9-976B-4C13-4C46275D15DB}"/>
                  </a:ext>
                </a:extLst>
              </p:cNvPr>
              <p:cNvSpPr/>
              <p:nvPr/>
            </p:nvSpPr>
            <p:spPr>
              <a:xfrm>
                <a:off x="518195" y="3098065"/>
                <a:ext cx="155569" cy="120545"/>
              </a:xfrm>
              <a:custGeom>
                <a:avLst/>
                <a:gdLst/>
                <a:ahLst/>
                <a:cxnLst/>
                <a:rect l="l" t="t" r="r" b="b"/>
                <a:pathLst>
                  <a:path w="4846" h="3755" extrusionOk="0">
                    <a:moveTo>
                      <a:pt x="1767" y="1"/>
                    </a:moveTo>
                    <a:cubicBezTo>
                      <a:pt x="1465" y="1"/>
                      <a:pt x="1156" y="88"/>
                      <a:pt x="855" y="307"/>
                    </a:cubicBezTo>
                    <a:cubicBezTo>
                      <a:pt x="0" y="1637"/>
                      <a:pt x="1457" y="2935"/>
                      <a:pt x="2027" y="3474"/>
                    </a:cubicBezTo>
                    <a:cubicBezTo>
                      <a:pt x="2243" y="3681"/>
                      <a:pt x="2497" y="3755"/>
                      <a:pt x="2750" y="3755"/>
                    </a:cubicBezTo>
                    <a:cubicBezTo>
                      <a:pt x="3389" y="3755"/>
                      <a:pt x="4022" y="3284"/>
                      <a:pt x="4022" y="3284"/>
                    </a:cubicBezTo>
                    <a:cubicBezTo>
                      <a:pt x="4022" y="3284"/>
                      <a:pt x="4846" y="2017"/>
                      <a:pt x="4086" y="1289"/>
                    </a:cubicBezTo>
                    <a:cubicBezTo>
                      <a:pt x="3651" y="902"/>
                      <a:pt x="2738" y="1"/>
                      <a:pt x="1767" y="1"/>
                    </a:cubicBezTo>
                    <a:close/>
                  </a:path>
                </a:pathLst>
              </a:custGeom>
              <a:solidFill>
                <a:srgbClr val="CECEC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6" name="Google Shape;4726;p41">
                <a:extLst>
                  <a:ext uri="{FF2B5EF4-FFF2-40B4-BE49-F238E27FC236}">
                    <a16:creationId xmlns:a16="http://schemas.microsoft.com/office/drawing/2014/main" id="{4AC3772E-95A8-B88D-8FD9-357147AE9620}"/>
                  </a:ext>
                </a:extLst>
              </p:cNvPr>
              <p:cNvSpPr/>
              <p:nvPr/>
            </p:nvSpPr>
            <p:spPr>
              <a:xfrm>
                <a:off x="541566" y="3100794"/>
                <a:ext cx="65104" cy="65072"/>
              </a:xfrm>
              <a:custGeom>
                <a:avLst/>
                <a:gdLst/>
                <a:ahLst/>
                <a:cxnLst/>
                <a:rect l="l" t="t" r="r" b="b"/>
                <a:pathLst>
                  <a:path w="2028" h="2027" extrusionOk="0">
                    <a:moveTo>
                      <a:pt x="1616" y="0"/>
                    </a:moveTo>
                    <a:lnTo>
                      <a:pt x="1679" y="1710"/>
                    </a:lnTo>
                    <a:lnTo>
                      <a:pt x="1" y="1710"/>
                    </a:lnTo>
                    <a:cubicBezTo>
                      <a:pt x="32" y="1837"/>
                      <a:pt x="96" y="1932"/>
                      <a:pt x="127" y="2027"/>
                    </a:cubicBezTo>
                    <a:lnTo>
                      <a:pt x="2027" y="2027"/>
                    </a:lnTo>
                    <a:lnTo>
                      <a:pt x="1932" y="127"/>
                    </a:lnTo>
                    <a:cubicBezTo>
                      <a:pt x="1837" y="95"/>
                      <a:pt x="1742" y="32"/>
                      <a:pt x="161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7" name="Google Shape;4727;p41">
                <a:extLst>
                  <a:ext uri="{FF2B5EF4-FFF2-40B4-BE49-F238E27FC236}">
                    <a16:creationId xmlns:a16="http://schemas.microsoft.com/office/drawing/2014/main" id="{AA3CA569-C59E-D35F-7C1C-BEF0B23D9152}"/>
                  </a:ext>
                </a:extLst>
              </p:cNvPr>
              <p:cNvSpPr/>
              <p:nvPr/>
            </p:nvSpPr>
            <p:spPr>
              <a:xfrm>
                <a:off x="550715" y="3109943"/>
                <a:ext cx="77303" cy="77271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407" extrusionOk="0">
                    <a:moveTo>
                      <a:pt x="1932" y="0"/>
                    </a:moveTo>
                    <a:lnTo>
                      <a:pt x="1996" y="1995"/>
                    </a:lnTo>
                    <a:lnTo>
                      <a:pt x="1" y="1995"/>
                    </a:lnTo>
                    <a:cubicBezTo>
                      <a:pt x="96" y="2154"/>
                      <a:pt x="222" y="2280"/>
                      <a:pt x="317" y="2407"/>
                    </a:cubicBezTo>
                    <a:lnTo>
                      <a:pt x="2407" y="2375"/>
                    </a:lnTo>
                    <a:lnTo>
                      <a:pt x="2312" y="285"/>
                    </a:lnTo>
                    <a:cubicBezTo>
                      <a:pt x="2186" y="190"/>
                      <a:pt x="2059" y="95"/>
                      <a:pt x="193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8" name="Google Shape;4728;p41">
                <a:extLst>
                  <a:ext uri="{FF2B5EF4-FFF2-40B4-BE49-F238E27FC236}">
                    <a16:creationId xmlns:a16="http://schemas.microsoft.com/office/drawing/2014/main" id="{B37AF9D9-5650-8494-3C43-7B18C5271ABC}"/>
                  </a:ext>
                </a:extLst>
              </p:cNvPr>
              <p:cNvSpPr/>
              <p:nvPr/>
            </p:nvSpPr>
            <p:spPr>
              <a:xfrm>
                <a:off x="1068207" y="3312253"/>
                <a:ext cx="137270" cy="166740"/>
              </a:xfrm>
              <a:custGeom>
                <a:avLst/>
                <a:gdLst/>
                <a:ahLst/>
                <a:cxnLst/>
                <a:rect l="l" t="t" r="r" b="b"/>
                <a:pathLst>
                  <a:path w="4276" h="5194" extrusionOk="0">
                    <a:moveTo>
                      <a:pt x="2154" y="0"/>
                    </a:moveTo>
                    <a:cubicBezTo>
                      <a:pt x="982" y="0"/>
                      <a:pt x="32" y="950"/>
                      <a:pt x="0" y="2122"/>
                    </a:cubicBezTo>
                    <a:cubicBezTo>
                      <a:pt x="0" y="2154"/>
                      <a:pt x="0" y="2217"/>
                      <a:pt x="32" y="2249"/>
                    </a:cubicBezTo>
                    <a:cubicBezTo>
                      <a:pt x="32" y="3230"/>
                      <a:pt x="444" y="3452"/>
                      <a:pt x="1014" y="4402"/>
                    </a:cubicBezTo>
                    <a:cubicBezTo>
                      <a:pt x="1235" y="4782"/>
                      <a:pt x="1172" y="5194"/>
                      <a:pt x="1172" y="5194"/>
                    </a:cubicBezTo>
                    <a:lnTo>
                      <a:pt x="3104" y="5194"/>
                    </a:lnTo>
                    <a:cubicBezTo>
                      <a:pt x="3104" y="5194"/>
                      <a:pt x="3040" y="4782"/>
                      <a:pt x="3262" y="4402"/>
                    </a:cubicBezTo>
                    <a:cubicBezTo>
                      <a:pt x="3832" y="3484"/>
                      <a:pt x="4244" y="3230"/>
                      <a:pt x="4276" y="2280"/>
                    </a:cubicBezTo>
                    <a:cubicBezTo>
                      <a:pt x="4276" y="2249"/>
                      <a:pt x="4276" y="2185"/>
                      <a:pt x="4276" y="2154"/>
                    </a:cubicBezTo>
                    <a:cubicBezTo>
                      <a:pt x="4276" y="982"/>
                      <a:pt x="3357" y="32"/>
                      <a:pt x="215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9" name="Google Shape;4729;p41">
                <a:extLst>
                  <a:ext uri="{FF2B5EF4-FFF2-40B4-BE49-F238E27FC236}">
                    <a16:creationId xmlns:a16="http://schemas.microsoft.com/office/drawing/2014/main" id="{DEE76796-789E-369C-F20E-57E6E3B8B028}"/>
                  </a:ext>
                </a:extLst>
              </p:cNvPr>
              <p:cNvSpPr/>
              <p:nvPr/>
            </p:nvSpPr>
            <p:spPr>
              <a:xfrm>
                <a:off x="1136329" y="3312253"/>
                <a:ext cx="69149" cy="160641"/>
              </a:xfrm>
              <a:custGeom>
                <a:avLst/>
                <a:gdLst/>
                <a:ahLst/>
                <a:cxnLst/>
                <a:rect l="l" t="t" r="r" b="b"/>
                <a:pathLst>
                  <a:path w="2154" h="5004" extrusionOk="0">
                    <a:moveTo>
                      <a:pt x="32" y="0"/>
                    </a:moveTo>
                    <a:lnTo>
                      <a:pt x="0" y="5004"/>
                    </a:lnTo>
                    <a:lnTo>
                      <a:pt x="950" y="5004"/>
                    </a:lnTo>
                    <a:cubicBezTo>
                      <a:pt x="982" y="4846"/>
                      <a:pt x="1013" y="4624"/>
                      <a:pt x="1140" y="4402"/>
                    </a:cubicBezTo>
                    <a:cubicBezTo>
                      <a:pt x="1710" y="3484"/>
                      <a:pt x="2122" y="3230"/>
                      <a:pt x="2154" y="2280"/>
                    </a:cubicBezTo>
                    <a:cubicBezTo>
                      <a:pt x="2154" y="2249"/>
                      <a:pt x="2154" y="2185"/>
                      <a:pt x="2154" y="2154"/>
                    </a:cubicBezTo>
                    <a:cubicBezTo>
                      <a:pt x="2154" y="982"/>
                      <a:pt x="1203" y="32"/>
                      <a:pt x="32" y="0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0" name="Google Shape;4730;p41">
                <a:extLst>
                  <a:ext uri="{FF2B5EF4-FFF2-40B4-BE49-F238E27FC236}">
                    <a16:creationId xmlns:a16="http://schemas.microsoft.com/office/drawing/2014/main" id="{8D4F8F45-2FAB-5E6A-C637-787C5591F762}"/>
                  </a:ext>
                </a:extLst>
              </p:cNvPr>
              <p:cNvSpPr/>
              <p:nvPr/>
            </p:nvSpPr>
            <p:spPr>
              <a:xfrm>
                <a:off x="1133279" y="3254308"/>
                <a:ext cx="9181" cy="48828"/>
              </a:xfrm>
              <a:custGeom>
                <a:avLst/>
                <a:gdLst/>
                <a:ahLst/>
                <a:cxnLst/>
                <a:rect l="l" t="t" r="r" b="b"/>
                <a:pathLst>
                  <a:path w="286" h="1521" extrusionOk="0">
                    <a:moveTo>
                      <a:pt x="158" y="0"/>
                    </a:moveTo>
                    <a:cubicBezTo>
                      <a:pt x="63" y="0"/>
                      <a:pt x="32" y="63"/>
                      <a:pt x="32" y="127"/>
                    </a:cubicBezTo>
                    <a:lnTo>
                      <a:pt x="0" y="1394"/>
                    </a:lnTo>
                    <a:cubicBezTo>
                      <a:pt x="0" y="1457"/>
                      <a:pt x="63" y="1520"/>
                      <a:pt x="127" y="1520"/>
                    </a:cubicBezTo>
                    <a:cubicBezTo>
                      <a:pt x="222" y="1520"/>
                      <a:pt x="285" y="1457"/>
                      <a:pt x="285" y="1394"/>
                    </a:cubicBezTo>
                    <a:lnTo>
                      <a:pt x="285" y="127"/>
                    </a:lnTo>
                    <a:cubicBezTo>
                      <a:pt x="285" y="63"/>
                      <a:pt x="222" y="0"/>
                      <a:pt x="15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1" name="Google Shape;4731;p41">
                <a:extLst>
                  <a:ext uri="{FF2B5EF4-FFF2-40B4-BE49-F238E27FC236}">
                    <a16:creationId xmlns:a16="http://schemas.microsoft.com/office/drawing/2014/main" id="{69138B3F-46EB-ED3E-EA56-EF49E0B8A35A}"/>
                  </a:ext>
                </a:extLst>
              </p:cNvPr>
              <p:cNvSpPr/>
              <p:nvPr/>
            </p:nvSpPr>
            <p:spPr>
              <a:xfrm>
                <a:off x="1107854" y="3390262"/>
                <a:ext cx="59004" cy="16725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521" extrusionOk="0">
                    <a:moveTo>
                      <a:pt x="903" y="1"/>
                    </a:moveTo>
                    <a:cubicBezTo>
                      <a:pt x="618" y="1"/>
                      <a:pt x="333" y="88"/>
                      <a:pt x="95" y="262"/>
                    </a:cubicBezTo>
                    <a:cubicBezTo>
                      <a:pt x="32" y="325"/>
                      <a:pt x="0" y="420"/>
                      <a:pt x="64" y="484"/>
                    </a:cubicBezTo>
                    <a:cubicBezTo>
                      <a:pt x="79" y="500"/>
                      <a:pt x="111" y="508"/>
                      <a:pt x="147" y="508"/>
                    </a:cubicBezTo>
                    <a:cubicBezTo>
                      <a:pt x="182" y="508"/>
                      <a:pt x="222" y="500"/>
                      <a:pt x="254" y="484"/>
                    </a:cubicBezTo>
                    <a:cubicBezTo>
                      <a:pt x="444" y="341"/>
                      <a:pt x="673" y="270"/>
                      <a:pt x="903" y="270"/>
                    </a:cubicBezTo>
                    <a:cubicBezTo>
                      <a:pt x="1132" y="270"/>
                      <a:pt x="1362" y="341"/>
                      <a:pt x="1552" y="484"/>
                    </a:cubicBezTo>
                    <a:cubicBezTo>
                      <a:pt x="1589" y="502"/>
                      <a:pt x="1636" y="520"/>
                      <a:pt x="1681" y="520"/>
                    </a:cubicBezTo>
                    <a:cubicBezTo>
                      <a:pt x="1715" y="520"/>
                      <a:pt x="1747" y="511"/>
                      <a:pt x="1774" y="484"/>
                    </a:cubicBezTo>
                    <a:cubicBezTo>
                      <a:pt x="1837" y="452"/>
                      <a:pt x="1805" y="325"/>
                      <a:pt x="1710" y="262"/>
                    </a:cubicBezTo>
                    <a:cubicBezTo>
                      <a:pt x="1473" y="88"/>
                      <a:pt x="1188" y="1"/>
                      <a:pt x="903" y="1"/>
                    </a:cubicBezTo>
                    <a:close/>
                  </a:path>
                </a:pathLst>
              </a:custGeom>
              <a:solidFill>
                <a:srgbClr val="F2A3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2" name="Google Shape;4732;p41">
                <a:extLst>
                  <a:ext uri="{FF2B5EF4-FFF2-40B4-BE49-F238E27FC236}">
                    <a16:creationId xmlns:a16="http://schemas.microsoft.com/office/drawing/2014/main" id="{9EE92D59-666F-C996-352E-A2B9B80E55B0}"/>
                  </a:ext>
                </a:extLst>
              </p:cNvPr>
              <p:cNvSpPr/>
              <p:nvPr/>
            </p:nvSpPr>
            <p:spPr>
              <a:xfrm>
                <a:off x="1169876" y="3267117"/>
                <a:ext cx="27480" cy="44751"/>
              </a:xfrm>
              <a:custGeom>
                <a:avLst/>
                <a:gdLst/>
                <a:ahLst/>
                <a:cxnLst/>
                <a:rect l="l" t="t" r="r" b="b"/>
                <a:pathLst>
                  <a:path w="856" h="1394" extrusionOk="0">
                    <a:moveTo>
                      <a:pt x="704" y="0"/>
                    </a:moveTo>
                    <a:cubicBezTo>
                      <a:pt x="650" y="0"/>
                      <a:pt x="593" y="30"/>
                      <a:pt x="570" y="76"/>
                    </a:cubicBezTo>
                    <a:lnTo>
                      <a:pt x="32" y="1216"/>
                    </a:lnTo>
                    <a:cubicBezTo>
                      <a:pt x="0" y="1280"/>
                      <a:pt x="32" y="1375"/>
                      <a:pt x="95" y="1375"/>
                    </a:cubicBezTo>
                    <a:cubicBezTo>
                      <a:pt x="118" y="1386"/>
                      <a:pt x="146" y="1394"/>
                      <a:pt x="173" y="1394"/>
                    </a:cubicBezTo>
                    <a:cubicBezTo>
                      <a:pt x="220" y="1394"/>
                      <a:pt x="265" y="1371"/>
                      <a:pt x="285" y="1311"/>
                    </a:cubicBezTo>
                    <a:lnTo>
                      <a:pt x="823" y="171"/>
                    </a:lnTo>
                    <a:cubicBezTo>
                      <a:pt x="855" y="108"/>
                      <a:pt x="823" y="44"/>
                      <a:pt x="760" y="13"/>
                    </a:cubicBezTo>
                    <a:cubicBezTo>
                      <a:pt x="743" y="4"/>
                      <a:pt x="724" y="0"/>
                      <a:pt x="70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3" name="Google Shape;4733;p41">
                <a:extLst>
                  <a:ext uri="{FF2B5EF4-FFF2-40B4-BE49-F238E27FC236}">
                    <a16:creationId xmlns:a16="http://schemas.microsoft.com/office/drawing/2014/main" id="{7BC31055-4955-7FB2-F7EE-19B739840041}"/>
                  </a:ext>
                </a:extLst>
              </p:cNvPr>
              <p:cNvSpPr/>
              <p:nvPr/>
            </p:nvSpPr>
            <p:spPr>
              <a:xfrm>
                <a:off x="1200373" y="3301563"/>
                <a:ext cx="40674" cy="34606"/>
              </a:xfrm>
              <a:custGeom>
                <a:avLst/>
                <a:gdLst/>
                <a:ahLst/>
                <a:cxnLst/>
                <a:rect l="l" t="t" r="r" b="b"/>
                <a:pathLst>
                  <a:path w="1267" h="1078" extrusionOk="0">
                    <a:moveTo>
                      <a:pt x="1140" y="1"/>
                    </a:moveTo>
                    <a:cubicBezTo>
                      <a:pt x="1109" y="1"/>
                      <a:pt x="1077" y="17"/>
                      <a:pt x="1045" y="48"/>
                    </a:cubicBezTo>
                    <a:lnTo>
                      <a:pt x="64" y="840"/>
                    </a:lnTo>
                    <a:cubicBezTo>
                      <a:pt x="0" y="903"/>
                      <a:pt x="0" y="967"/>
                      <a:pt x="64" y="1030"/>
                    </a:cubicBezTo>
                    <a:cubicBezTo>
                      <a:pt x="79" y="1062"/>
                      <a:pt x="111" y="1077"/>
                      <a:pt x="143" y="1077"/>
                    </a:cubicBezTo>
                    <a:cubicBezTo>
                      <a:pt x="174" y="1077"/>
                      <a:pt x="206" y="1062"/>
                      <a:pt x="222" y="1030"/>
                    </a:cubicBezTo>
                    <a:lnTo>
                      <a:pt x="1204" y="238"/>
                    </a:lnTo>
                    <a:cubicBezTo>
                      <a:pt x="1267" y="175"/>
                      <a:pt x="1267" y="112"/>
                      <a:pt x="1235" y="48"/>
                    </a:cubicBezTo>
                    <a:cubicBezTo>
                      <a:pt x="1204" y="17"/>
                      <a:pt x="1172" y="1"/>
                      <a:pt x="114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4" name="Google Shape;4734;p41">
                <a:extLst>
                  <a:ext uri="{FF2B5EF4-FFF2-40B4-BE49-F238E27FC236}">
                    <a16:creationId xmlns:a16="http://schemas.microsoft.com/office/drawing/2014/main" id="{208313BE-F9C8-4CBE-BE81-AC02412876D3}"/>
                  </a:ext>
                </a:extLst>
              </p:cNvPr>
              <p:cNvSpPr/>
              <p:nvPr/>
            </p:nvSpPr>
            <p:spPr>
              <a:xfrm>
                <a:off x="1217645" y="3351611"/>
                <a:ext cx="48828" cy="18876"/>
              </a:xfrm>
              <a:custGeom>
                <a:avLst/>
                <a:gdLst/>
                <a:ahLst/>
                <a:cxnLst/>
                <a:rect l="l" t="t" r="r" b="b"/>
                <a:pathLst>
                  <a:path w="1521" h="588" extrusionOk="0">
                    <a:moveTo>
                      <a:pt x="1368" y="1"/>
                    </a:moveTo>
                    <a:cubicBezTo>
                      <a:pt x="1355" y="1"/>
                      <a:pt x="1342" y="4"/>
                      <a:pt x="1331" y="9"/>
                    </a:cubicBezTo>
                    <a:lnTo>
                      <a:pt x="127" y="326"/>
                    </a:lnTo>
                    <a:cubicBezTo>
                      <a:pt x="32" y="358"/>
                      <a:pt x="1" y="421"/>
                      <a:pt x="32" y="484"/>
                    </a:cubicBezTo>
                    <a:cubicBezTo>
                      <a:pt x="32" y="536"/>
                      <a:pt x="74" y="588"/>
                      <a:pt x="142" y="588"/>
                    </a:cubicBezTo>
                    <a:cubicBezTo>
                      <a:pt x="157" y="588"/>
                      <a:pt x="173" y="585"/>
                      <a:pt x="191" y="579"/>
                    </a:cubicBezTo>
                    <a:lnTo>
                      <a:pt x="1394" y="263"/>
                    </a:lnTo>
                    <a:cubicBezTo>
                      <a:pt x="1489" y="231"/>
                      <a:pt x="1521" y="168"/>
                      <a:pt x="1489" y="104"/>
                    </a:cubicBezTo>
                    <a:cubicBezTo>
                      <a:pt x="1489" y="53"/>
                      <a:pt x="1426" y="1"/>
                      <a:pt x="136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5" name="Google Shape;4735;p41">
                <a:extLst>
                  <a:ext uri="{FF2B5EF4-FFF2-40B4-BE49-F238E27FC236}">
                    <a16:creationId xmlns:a16="http://schemas.microsoft.com/office/drawing/2014/main" id="{ADF0FDF0-D7D9-A9DC-C07D-111DDD524AC1}"/>
                  </a:ext>
                </a:extLst>
              </p:cNvPr>
              <p:cNvSpPr/>
              <p:nvPr/>
            </p:nvSpPr>
            <p:spPr>
              <a:xfrm>
                <a:off x="1218672" y="3400439"/>
                <a:ext cx="48828" cy="15794"/>
              </a:xfrm>
              <a:custGeom>
                <a:avLst/>
                <a:gdLst/>
                <a:ahLst/>
                <a:cxnLst/>
                <a:rect l="l" t="t" r="r" b="b"/>
                <a:pathLst>
                  <a:path w="1521" h="492" extrusionOk="0">
                    <a:moveTo>
                      <a:pt x="124" y="0"/>
                    </a:moveTo>
                    <a:cubicBezTo>
                      <a:pt x="73" y="0"/>
                      <a:pt x="26" y="52"/>
                      <a:pt x="0" y="103"/>
                    </a:cubicBezTo>
                    <a:cubicBezTo>
                      <a:pt x="0" y="167"/>
                      <a:pt x="64" y="262"/>
                      <a:pt x="127" y="262"/>
                    </a:cubicBezTo>
                    <a:lnTo>
                      <a:pt x="1362" y="483"/>
                    </a:lnTo>
                    <a:cubicBezTo>
                      <a:pt x="1374" y="489"/>
                      <a:pt x="1386" y="492"/>
                      <a:pt x="1399" y="492"/>
                    </a:cubicBezTo>
                    <a:cubicBezTo>
                      <a:pt x="1457" y="492"/>
                      <a:pt x="1520" y="440"/>
                      <a:pt x="1520" y="388"/>
                    </a:cubicBezTo>
                    <a:cubicBezTo>
                      <a:pt x="1520" y="325"/>
                      <a:pt x="1489" y="230"/>
                      <a:pt x="1425" y="230"/>
                    </a:cubicBezTo>
                    <a:lnTo>
                      <a:pt x="159" y="8"/>
                    </a:lnTo>
                    <a:cubicBezTo>
                      <a:pt x="147" y="3"/>
                      <a:pt x="135" y="0"/>
                      <a:pt x="1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6" name="Google Shape;4736;p41">
                <a:extLst>
                  <a:ext uri="{FF2B5EF4-FFF2-40B4-BE49-F238E27FC236}">
                    <a16:creationId xmlns:a16="http://schemas.microsoft.com/office/drawing/2014/main" id="{4C918B16-DE98-F118-79CD-2B0E14EA061F}"/>
                  </a:ext>
                </a:extLst>
              </p:cNvPr>
              <p:cNvSpPr/>
              <p:nvPr/>
            </p:nvSpPr>
            <p:spPr>
              <a:xfrm>
                <a:off x="1202396" y="3435623"/>
                <a:ext cx="39679" cy="29534"/>
              </a:xfrm>
              <a:custGeom>
                <a:avLst/>
                <a:gdLst/>
                <a:ahLst/>
                <a:cxnLst/>
                <a:rect l="l" t="t" r="r" b="b"/>
                <a:pathLst>
                  <a:path w="1236" h="920" extrusionOk="0">
                    <a:moveTo>
                      <a:pt x="159" y="0"/>
                    </a:moveTo>
                    <a:cubicBezTo>
                      <a:pt x="123" y="0"/>
                      <a:pt x="82" y="15"/>
                      <a:pt x="64" y="53"/>
                    </a:cubicBezTo>
                    <a:cubicBezTo>
                      <a:pt x="1" y="116"/>
                      <a:pt x="32" y="179"/>
                      <a:pt x="64" y="243"/>
                    </a:cubicBezTo>
                    <a:lnTo>
                      <a:pt x="1014" y="908"/>
                    </a:lnTo>
                    <a:cubicBezTo>
                      <a:pt x="1031" y="916"/>
                      <a:pt x="1048" y="920"/>
                      <a:pt x="1064" y="920"/>
                    </a:cubicBezTo>
                    <a:cubicBezTo>
                      <a:pt x="1109" y="920"/>
                      <a:pt x="1149" y="891"/>
                      <a:pt x="1172" y="844"/>
                    </a:cubicBezTo>
                    <a:cubicBezTo>
                      <a:pt x="1236" y="781"/>
                      <a:pt x="1204" y="718"/>
                      <a:pt x="1172" y="686"/>
                    </a:cubicBezTo>
                    <a:lnTo>
                      <a:pt x="222" y="21"/>
                    </a:lnTo>
                    <a:cubicBezTo>
                      <a:pt x="209" y="8"/>
                      <a:pt x="185" y="0"/>
                      <a:pt x="15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7" name="Google Shape;4737;p41">
                <a:extLst>
                  <a:ext uri="{FF2B5EF4-FFF2-40B4-BE49-F238E27FC236}">
                    <a16:creationId xmlns:a16="http://schemas.microsoft.com/office/drawing/2014/main" id="{B97125E3-0936-4F7C-8D42-29A343B62CBE}"/>
                  </a:ext>
                </a:extLst>
              </p:cNvPr>
              <p:cNvSpPr/>
              <p:nvPr/>
            </p:nvSpPr>
            <p:spPr>
              <a:xfrm>
                <a:off x="1180020" y="3460246"/>
                <a:ext cx="23435" cy="31717"/>
              </a:xfrm>
              <a:custGeom>
                <a:avLst/>
                <a:gdLst/>
                <a:ahLst/>
                <a:cxnLst/>
                <a:rect l="l" t="t" r="r" b="b"/>
                <a:pathLst>
                  <a:path w="730" h="988" extrusionOk="0">
                    <a:moveTo>
                      <a:pt x="151" y="1"/>
                    </a:moveTo>
                    <a:cubicBezTo>
                      <a:pt x="133" y="1"/>
                      <a:pt x="114" y="5"/>
                      <a:pt x="96" y="14"/>
                    </a:cubicBezTo>
                    <a:cubicBezTo>
                      <a:pt x="32" y="46"/>
                      <a:pt x="1" y="141"/>
                      <a:pt x="32" y="172"/>
                    </a:cubicBezTo>
                    <a:lnTo>
                      <a:pt x="476" y="964"/>
                    </a:lnTo>
                    <a:cubicBezTo>
                      <a:pt x="476" y="980"/>
                      <a:pt x="500" y="988"/>
                      <a:pt x="531" y="988"/>
                    </a:cubicBezTo>
                    <a:cubicBezTo>
                      <a:pt x="563" y="988"/>
                      <a:pt x="603" y="980"/>
                      <a:pt x="634" y="964"/>
                    </a:cubicBezTo>
                    <a:cubicBezTo>
                      <a:pt x="698" y="932"/>
                      <a:pt x="729" y="869"/>
                      <a:pt x="698" y="837"/>
                    </a:cubicBezTo>
                    <a:lnTo>
                      <a:pt x="254" y="46"/>
                    </a:lnTo>
                    <a:cubicBezTo>
                      <a:pt x="232" y="23"/>
                      <a:pt x="194" y="1"/>
                      <a:pt x="15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8" name="Google Shape;4738;p41">
                <a:extLst>
                  <a:ext uri="{FF2B5EF4-FFF2-40B4-BE49-F238E27FC236}">
                    <a16:creationId xmlns:a16="http://schemas.microsoft.com/office/drawing/2014/main" id="{D0B68629-6897-CC96-D424-26D9416DAB1D}"/>
                  </a:ext>
                </a:extLst>
              </p:cNvPr>
              <p:cNvSpPr/>
              <p:nvPr/>
            </p:nvSpPr>
            <p:spPr>
              <a:xfrm>
                <a:off x="1078352" y="3266090"/>
                <a:ext cx="26485" cy="45553"/>
              </a:xfrm>
              <a:custGeom>
                <a:avLst/>
                <a:gdLst/>
                <a:ahLst/>
                <a:cxnLst/>
                <a:rect l="l" t="t" r="r" b="b"/>
                <a:pathLst>
                  <a:path w="825" h="1419" extrusionOk="0">
                    <a:moveTo>
                      <a:pt x="152" y="1"/>
                    </a:moveTo>
                    <a:cubicBezTo>
                      <a:pt x="132" y="1"/>
                      <a:pt x="113" y="5"/>
                      <a:pt x="96" y="13"/>
                    </a:cubicBezTo>
                    <a:cubicBezTo>
                      <a:pt x="33" y="45"/>
                      <a:pt x="1" y="108"/>
                      <a:pt x="33" y="171"/>
                    </a:cubicBezTo>
                    <a:lnTo>
                      <a:pt x="571" y="1343"/>
                    </a:lnTo>
                    <a:cubicBezTo>
                      <a:pt x="594" y="1390"/>
                      <a:pt x="634" y="1419"/>
                      <a:pt x="679" y="1419"/>
                    </a:cubicBezTo>
                    <a:cubicBezTo>
                      <a:pt x="695" y="1419"/>
                      <a:pt x="712" y="1415"/>
                      <a:pt x="729" y="1407"/>
                    </a:cubicBezTo>
                    <a:cubicBezTo>
                      <a:pt x="793" y="1375"/>
                      <a:pt x="824" y="1312"/>
                      <a:pt x="793" y="1217"/>
                    </a:cubicBezTo>
                    <a:lnTo>
                      <a:pt x="286" y="76"/>
                    </a:lnTo>
                    <a:cubicBezTo>
                      <a:pt x="263" y="30"/>
                      <a:pt x="206" y="1"/>
                      <a:pt x="15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9" name="Google Shape;4739;p41">
                <a:extLst>
                  <a:ext uri="{FF2B5EF4-FFF2-40B4-BE49-F238E27FC236}">
                    <a16:creationId xmlns:a16="http://schemas.microsoft.com/office/drawing/2014/main" id="{CA38DBF6-E813-E34E-773B-E07F5C61AE84}"/>
                  </a:ext>
                </a:extLst>
              </p:cNvPr>
              <p:cNvSpPr/>
              <p:nvPr/>
            </p:nvSpPr>
            <p:spPr>
              <a:xfrm>
                <a:off x="1033633" y="3300407"/>
                <a:ext cx="40706" cy="34895"/>
              </a:xfrm>
              <a:custGeom>
                <a:avLst/>
                <a:gdLst/>
                <a:ahLst/>
                <a:cxnLst/>
                <a:rect l="l" t="t" r="r" b="b"/>
                <a:pathLst>
                  <a:path w="1268" h="1087" extrusionOk="0">
                    <a:moveTo>
                      <a:pt x="166" y="0"/>
                    </a:moveTo>
                    <a:cubicBezTo>
                      <a:pt x="123" y="0"/>
                      <a:pt x="82" y="15"/>
                      <a:pt x="64" y="53"/>
                    </a:cubicBezTo>
                    <a:cubicBezTo>
                      <a:pt x="0" y="116"/>
                      <a:pt x="32" y="179"/>
                      <a:pt x="64" y="243"/>
                    </a:cubicBezTo>
                    <a:lnTo>
                      <a:pt x="1046" y="1066"/>
                    </a:lnTo>
                    <a:cubicBezTo>
                      <a:pt x="1072" y="1079"/>
                      <a:pt x="1098" y="1087"/>
                      <a:pt x="1124" y="1087"/>
                    </a:cubicBezTo>
                    <a:cubicBezTo>
                      <a:pt x="1161" y="1087"/>
                      <a:pt x="1198" y="1071"/>
                      <a:pt x="1236" y="1034"/>
                    </a:cubicBezTo>
                    <a:cubicBezTo>
                      <a:pt x="1267" y="971"/>
                      <a:pt x="1267" y="908"/>
                      <a:pt x="1204" y="844"/>
                    </a:cubicBezTo>
                    <a:lnTo>
                      <a:pt x="254" y="21"/>
                    </a:lnTo>
                    <a:cubicBezTo>
                      <a:pt x="228" y="8"/>
                      <a:pt x="196" y="0"/>
                      <a:pt x="16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0" name="Google Shape;4740;p41">
                <a:extLst>
                  <a:ext uri="{FF2B5EF4-FFF2-40B4-BE49-F238E27FC236}">
                    <a16:creationId xmlns:a16="http://schemas.microsoft.com/office/drawing/2014/main" id="{0D2CD645-D19E-6DFE-034E-25864AA02EE3}"/>
                  </a:ext>
                </a:extLst>
              </p:cNvPr>
              <p:cNvSpPr/>
              <p:nvPr/>
            </p:nvSpPr>
            <p:spPr>
              <a:xfrm>
                <a:off x="1008208" y="3349877"/>
                <a:ext cx="48828" cy="19615"/>
              </a:xfrm>
              <a:custGeom>
                <a:avLst/>
                <a:gdLst/>
                <a:ahLst/>
                <a:cxnLst/>
                <a:rect l="l" t="t" r="r" b="b"/>
                <a:pathLst>
                  <a:path w="1521" h="611" extrusionOk="0">
                    <a:moveTo>
                      <a:pt x="191" y="0"/>
                    </a:moveTo>
                    <a:cubicBezTo>
                      <a:pt x="127" y="0"/>
                      <a:pt x="32" y="32"/>
                      <a:pt x="32" y="95"/>
                    </a:cubicBezTo>
                    <a:cubicBezTo>
                      <a:pt x="1" y="190"/>
                      <a:pt x="32" y="253"/>
                      <a:pt x="127" y="253"/>
                    </a:cubicBezTo>
                    <a:lnTo>
                      <a:pt x="1331" y="602"/>
                    </a:lnTo>
                    <a:cubicBezTo>
                      <a:pt x="1342" y="608"/>
                      <a:pt x="1355" y="610"/>
                      <a:pt x="1368" y="610"/>
                    </a:cubicBezTo>
                    <a:cubicBezTo>
                      <a:pt x="1426" y="610"/>
                      <a:pt x="1489" y="558"/>
                      <a:pt x="1489" y="507"/>
                    </a:cubicBezTo>
                    <a:cubicBezTo>
                      <a:pt x="1521" y="443"/>
                      <a:pt x="1489" y="380"/>
                      <a:pt x="1394" y="348"/>
                    </a:cubicBezTo>
                    <a:lnTo>
                      <a:pt x="19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1" name="Google Shape;4741;p41">
                <a:extLst>
                  <a:ext uri="{FF2B5EF4-FFF2-40B4-BE49-F238E27FC236}">
                    <a16:creationId xmlns:a16="http://schemas.microsoft.com/office/drawing/2014/main" id="{7A1E97CF-C70C-D7CE-900D-72A22F127F5B}"/>
                  </a:ext>
                </a:extLst>
              </p:cNvPr>
              <p:cNvSpPr/>
              <p:nvPr/>
            </p:nvSpPr>
            <p:spPr>
              <a:xfrm>
                <a:off x="1006185" y="3399411"/>
                <a:ext cx="48828" cy="15538"/>
              </a:xfrm>
              <a:custGeom>
                <a:avLst/>
                <a:gdLst/>
                <a:ahLst/>
                <a:cxnLst/>
                <a:rect l="l" t="t" r="r" b="b"/>
                <a:pathLst>
                  <a:path w="1521" h="484" extrusionOk="0">
                    <a:moveTo>
                      <a:pt x="1399" y="0"/>
                    </a:moveTo>
                    <a:cubicBezTo>
                      <a:pt x="1386" y="0"/>
                      <a:pt x="1374" y="3"/>
                      <a:pt x="1362" y="9"/>
                    </a:cubicBezTo>
                    <a:lnTo>
                      <a:pt x="95" y="230"/>
                    </a:lnTo>
                    <a:cubicBezTo>
                      <a:pt x="32" y="230"/>
                      <a:pt x="0" y="294"/>
                      <a:pt x="0" y="357"/>
                    </a:cubicBezTo>
                    <a:cubicBezTo>
                      <a:pt x="0" y="452"/>
                      <a:pt x="95" y="484"/>
                      <a:pt x="159" y="484"/>
                    </a:cubicBezTo>
                    <a:lnTo>
                      <a:pt x="1394" y="262"/>
                    </a:lnTo>
                    <a:cubicBezTo>
                      <a:pt x="1489" y="262"/>
                      <a:pt x="1520" y="167"/>
                      <a:pt x="1520" y="104"/>
                    </a:cubicBezTo>
                    <a:cubicBezTo>
                      <a:pt x="1520" y="52"/>
                      <a:pt x="1457" y="0"/>
                      <a:pt x="13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2" name="Google Shape;4742;p41">
                <a:extLst>
                  <a:ext uri="{FF2B5EF4-FFF2-40B4-BE49-F238E27FC236}">
                    <a16:creationId xmlns:a16="http://schemas.microsoft.com/office/drawing/2014/main" id="{646134D4-169A-5FB4-CCB2-CFCFE5982E7F}"/>
                  </a:ext>
                </a:extLst>
              </p:cNvPr>
              <p:cNvSpPr/>
              <p:nvPr/>
            </p:nvSpPr>
            <p:spPr>
              <a:xfrm>
                <a:off x="1031611" y="3434596"/>
                <a:ext cx="38651" cy="28828"/>
              </a:xfrm>
              <a:custGeom>
                <a:avLst/>
                <a:gdLst/>
                <a:ahLst/>
                <a:cxnLst/>
                <a:rect l="l" t="t" r="r" b="b"/>
                <a:pathLst>
                  <a:path w="1204" h="898" extrusionOk="0">
                    <a:moveTo>
                      <a:pt x="1076" y="0"/>
                    </a:moveTo>
                    <a:cubicBezTo>
                      <a:pt x="1051" y="0"/>
                      <a:pt x="1027" y="8"/>
                      <a:pt x="1014" y="21"/>
                    </a:cubicBezTo>
                    <a:lnTo>
                      <a:pt x="63" y="655"/>
                    </a:lnTo>
                    <a:cubicBezTo>
                      <a:pt x="0" y="718"/>
                      <a:pt x="0" y="781"/>
                      <a:pt x="32" y="845"/>
                    </a:cubicBezTo>
                    <a:cubicBezTo>
                      <a:pt x="69" y="882"/>
                      <a:pt x="106" y="897"/>
                      <a:pt x="143" y="897"/>
                    </a:cubicBezTo>
                    <a:cubicBezTo>
                      <a:pt x="169" y="897"/>
                      <a:pt x="196" y="889"/>
                      <a:pt x="222" y="876"/>
                    </a:cubicBezTo>
                    <a:lnTo>
                      <a:pt x="1140" y="243"/>
                    </a:lnTo>
                    <a:cubicBezTo>
                      <a:pt x="1204" y="211"/>
                      <a:pt x="1204" y="116"/>
                      <a:pt x="1172" y="53"/>
                    </a:cubicBezTo>
                    <a:cubicBezTo>
                      <a:pt x="1153" y="16"/>
                      <a:pt x="1113" y="0"/>
                      <a:pt x="107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3" name="Google Shape;4743;p41">
                <a:extLst>
                  <a:ext uri="{FF2B5EF4-FFF2-40B4-BE49-F238E27FC236}">
                    <a16:creationId xmlns:a16="http://schemas.microsoft.com/office/drawing/2014/main" id="{072E7AEB-7C35-9BCC-12FB-6A279BD7C1C2}"/>
                  </a:ext>
                </a:extLst>
              </p:cNvPr>
              <p:cNvSpPr/>
              <p:nvPr/>
            </p:nvSpPr>
            <p:spPr>
              <a:xfrm>
                <a:off x="1070230" y="3459925"/>
                <a:ext cx="23403" cy="31043"/>
              </a:xfrm>
              <a:custGeom>
                <a:avLst/>
                <a:gdLst/>
                <a:ahLst/>
                <a:cxnLst/>
                <a:rect l="l" t="t" r="r" b="b"/>
                <a:pathLst>
                  <a:path w="729" h="967" extrusionOk="0">
                    <a:moveTo>
                      <a:pt x="531" y="0"/>
                    </a:moveTo>
                    <a:cubicBezTo>
                      <a:pt x="499" y="0"/>
                      <a:pt x="476" y="8"/>
                      <a:pt x="476" y="24"/>
                    </a:cubicBezTo>
                    <a:lnTo>
                      <a:pt x="1" y="816"/>
                    </a:lnTo>
                    <a:cubicBezTo>
                      <a:pt x="1" y="847"/>
                      <a:pt x="32" y="911"/>
                      <a:pt x="96" y="942"/>
                    </a:cubicBezTo>
                    <a:cubicBezTo>
                      <a:pt x="127" y="958"/>
                      <a:pt x="159" y="966"/>
                      <a:pt x="187" y="966"/>
                    </a:cubicBezTo>
                    <a:cubicBezTo>
                      <a:pt x="214" y="966"/>
                      <a:pt x="238" y="958"/>
                      <a:pt x="254" y="942"/>
                    </a:cubicBezTo>
                    <a:lnTo>
                      <a:pt x="697" y="151"/>
                    </a:lnTo>
                    <a:cubicBezTo>
                      <a:pt x="729" y="119"/>
                      <a:pt x="697" y="56"/>
                      <a:pt x="634" y="24"/>
                    </a:cubicBezTo>
                    <a:cubicBezTo>
                      <a:pt x="602" y="8"/>
                      <a:pt x="563" y="0"/>
                      <a:pt x="53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4" name="Google Shape;4744;p41">
                <a:extLst>
                  <a:ext uri="{FF2B5EF4-FFF2-40B4-BE49-F238E27FC236}">
                    <a16:creationId xmlns:a16="http://schemas.microsoft.com/office/drawing/2014/main" id="{2BF1DC32-DE0E-B3E7-87AD-42BB1756FF7E}"/>
                  </a:ext>
                </a:extLst>
              </p:cNvPr>
              <p:cNvSpPr/>
              <p:nvPr/>
            </p:nvSpPr>
            <p:spPr>
              <a:xfrm>
                <a:off x="1142428" y="3404484"/>
                <a:ext cx="25425" cy="77849"/>
              </a:xfrm>
              <a:custGeom>
                <a:avLst/>
                <a:gdLst/>
                <a:ahLst/>
                <a:cxnLst/>
                <a:rect l="l" t="t" r="r" b="b"/>
                <a:pathLst>
                  <a:path w="792" h="2425" extrusionOk="0">
                    <a:moveTo>
                      <a:pt x="648" y="1"/>
                    </a:moveTo>
                    <a:cubicBezTo>
                      <a:pt x="581" y="1"/>
                      <a:pt x="538" y="52"/>
                      <a:pt x="538" y="104"/>
                    </a:cubicBezTo>
                    <a:lnTo>
                      <a:pt x="32" y="2258"/>
                    </a:lnTo>
                    <a:cubicBezTo>
                      <a:pt x="0" y="2353"/>
                      <a:pt x="63" y="2416"/>
                      <a:pt x="127" y="2416"/>
                    </a:cubicBezTo>
                    <a:cubicBezTo>
                      <a:pt x="138" y="2422"/>
                      <a:pt x="151" y="2424"/>
                      <a:pt x="164" y="2424"/>
                    </a:cubicBezTo>
                    <a:cubicBezTo>
                      <a:pt x="222" y="2424"/>
                      <a:pt x="285" y="2373"/>
                      <a:pt x="285" y="2321"/>
                    </a:cubicBezTo>
                    <a:lnTo>
                      <a:pt x="792" y="167"/>
                    </a:lnTo>
                    <a:cubicBezTo>
                      <a:pt x="792" y="72"/>
                      <a:pt x="760" y="9"/>
                      <a:pt x="697" y="9"/>
                    </a:cubicBezTo>
                    <a:cubicBezTo>
                      <a:pt x="679" y="3"/>
                      <a:pt x="663" y="1"/>
                      <a:pt x="648" y="1"/>
                    </a:cubicBezTo>
                    <a:close/>
                  </a:path>
                </a:pathLst>
              </a:custGeom>
              <a:solidFill>
                <a:srgbClr val="3047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5" name="Google Shape;4745;p41">
                <a:extLst>
                  <a:ext uri="{FF2B5EF4-FFF2-40B4-BE49-F238E27FC236}">
                    <a16:creationId xmlns:a16="http://schemas.microsoft.com/office/drawing/2014/main" id="{B07928FF-9E1E-F212-75AB-FAF855D26E81}"/>
                  </a:ext>
                </a:extLst>
              </p:cNvPr>
              <p:cNvSpPr/>
              <p:nvPr/>
            </p:nvSpPr>
            <p:spPr>
              <a:xfrm>
                <a:off x="1105799" y="3403745"/>
                <a:ext cx="24462" cy="78587"/>
              </a:xfrm>
              <a:custGeom>
                <a:avLst/>
                <a:gdLst/>
                <a:ahLst/>
                <a:cxnLst/>
                <a:rect l="l" t="t" r="r" b="b"/>
                <a:pathLst>
                  <a:path w="762" h="2448" extrusionOk="0">
                    <a:moveTo>
                      <a:pt x="128" y="0"/>
                    </a:moveTo>
                    <a:cubicBezTo>
                      <a:pt x="33" y="32"/>
                      <a:pt x="1" y="95"/>
                      <a:pt x="1" y="159"/>
                    </a:cubicBezTo>
                    <a:lnTo>
                      <a:pt x="476" y="2344"/>
                    </a:lnTo>
                    <a:cubicBezTo>
                      <a:pt x="502" y="2396"/>
                      <a:pt x="549" y="2447"/>
                      <a:pt x="600" y="2447"/>
                    </a:cubicBezTo>
                    <a:cubicBezTo>
                      <a:pt x="611" y="2447"/>
                      <a:pt x="623" y="2445"/>
                      <a:pt x="634" y="2439"/>
                    </a:cubicBezTo>
                    <a:cubicBezTo>
                      <a:pt x="698" y="2439"/>
                      <a:pt x="761" y="2344"/>
                      <a:pt x="729" y="2281"/>
                    </a:cubicBezTo>
                    <a:lnTo>
                      <a:pt x="286" y="127"/>
                    </a:lnTo>
                    <a:cubicBezTo>
                      <a:pt x="254" y="32"/>
                      <a:pt x="191" y="0"/>
                      <a:pt x="128" y="0"/>
                    </a:cubicBezTo>
                    <a:close/>
                  </a:path>
                </a:pathLst>
              </a:custGeom>
              <a:solidFill>
                <a:srgbClr val="3047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6" name="Google Shape;4746;p41">
                <a:extLst>
                  <a:ext uri="{FF2B5EF4-FFF2-40B4-BE49-F238E27FC236}">
                    <a16:creationId xmlns:a16="http://schemas.microsoft.com/office/drawing/2014/main" id="{BC249AD8-72FD-0556-83BC-D3971513A7BE}"/>
                  </a:ext>
                </a:extLst>
              </p:cNvPr>
              <p:cNvSpPr/>
              <p:nvPr/>
            </p:nvSpPr>
            <p:spPr>
              <a:xfrm>
                <a:off x="1098705" y="3472862"/>
                <a:ext cx="75248" cy="17335"/>
              </a:xfrm>
              <a:custGeom>
                <a:avLst/>
                <a:gdLst/>
                <a:ahLst/>
                <a:cxnLst/>
                <a:rect l="l" t="t" r="r" b="b"/>
                <a:pathLst>
                  <a:path w="2344" h="540" extrusionOk="0">
                    <a:moveTo>
                      <a:pt x="0" y="1"/>
                    </a:moveTo>
                    <a:lnTo>
                      <a:pt x="0" y="539"/>
                    </a:lnTo>
                    <a:lnTo>
                      <a:pt x="2344" y="539"/>
                    </a:lnTo>
                    <a:lnTo>
                      <a:pt x="2344" y="1"/>
                    </a:lnTo>
                    <a:close/>
                  </a:path>
                </a:pathLst>
              </a:custGeom>
              <a:solidFill>
                <a:srgbClr val="F2A3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7" name="Google Shape;4747;p41">
                <a:extLst>
                  <a:ext uri="{FF2B5EF4-FFF2-40B4-BE49-F238E27FC236}">
                    <a16:creationId xmlns:a16="http://schemas.microsoft.com/office/drawing/2014/main" id="{F959F63D-D147-A43E-33BA-A76FC40C3EF7}"/>
                  </a:ext>
                </a:extLst>
              </p:cNvPr>
              <p:cNvSpPr/>
              <p:nvPr/>
            </p:nvSpPr>
            <p:spPr>
              <a:xfrm>
                <a:off x="1160727" y="3526762"/>
                <a:ext cx="1027" cy="32"/>
              </a:xfrm>
              <a:custGeom>
                <a:avLst/>
                <a:gdLst/>
                <a:ahLst/>
                <a:cxnLst/>
                <a:rect l="l" t="t" r="r" b="b"/>
                <a:pathLst>
                  <a:path w="32" h="1" extrusionOk="0">
                    <a:moveTo>
                      <a:pt x="0" y="0"/>
                    </a:moveTo>
                    <a:cubicBezTo>
                      <a:pt x="0" y="0"/>
                      <a:pt x="0" y="0"/>
                      <a:pt x="32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8" name="Google Shape;4748;p41">
                <a:extLst>
                  <a:ext uri="{FF2B5EF4-FFF2-40B4-BE49-F238E27FC236}">
                    <a16:creationId xmlns:a16="http://schemas.microsoft.com/office/drawing/2014/main" id="{F8D7BD02-C131-E99C-7E2A-06728DAD9F86}"/>
                  </a:ext>
                </a:extLst>
              </p:cNvPr>
              <p:cNvSpPr/>
              <p:nvPr/>
            </p:nvSpPr>
            <p:spPr>
              <a:xfrm>
                <a:off x="1157677" y="3527789"/>
                <a:ext cx="1027" cy="32"/>
              </a:xfrm>
              <a:custGeom>
                <a:avLst/>
                <a:gdLst/>
                <a:ahLst/>
                <a:cxnLst/>
                <a:rect l="l" t="t" r="r" b="b"/>
                <a:pathLst>
                  <a:path w="32" h="1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32" y="0"/>
                      <a:pt x="32" y="0"/>
                    </a:cubicBezTo>
                    <a:lnTo>
                      <a:pt x="32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9" name="Google Shape;4749;p41">
                <a:extLst>
                  <a:ext uri="{FF2B5EF4-FFF2-40B4-BE49-F238E27FC236}">
                    <a16:creationId xmlns:a16="http://schemas.microsoft.com/office/drawing/2014/main" id="{BFD0197F-99FE-BDCD-4CBB-693DCDD23114}"/>
                  </a:ext>
                </a:extLst>
              </p:cNvPr>
              <p:cNvSpPr/>
              <p:nvPr/>
            </p:nvSpPr>
            <p:spPr>
              <a:xfrm>
                <a:off x="1168849" y="3490165"/>
                <a:ext cx="5104" cy="32"/>
              </a:xfrm>
              <a:custGeom>
                <a:avLst/>
                <a:gdLst/>
                <a:ahLst/>
                <a:cxnLst/>
                <a:rect l="l" t="t" r="r" b="b"/>
                <a:pathLst>
                  <a:path w="159" h="1" extrusionOk="0">
                    <a:moveTo>
                      <a:pt x="159" y="0"/>
                    </a:moveTo>
                    <a:lnTo>
                      <a:pt x="15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0" name="Google Shape;4750;p41">
                <a:extLst>
                  <a:ext uri="{FF2B5EF4-FFF2-40B4-BE49-F238E27FC236}">
                    <a16:creationId xmlns:a16="http://schemas.microsoft.com/office/drawing/2014/main" id="{B0B8BC5D-342B-D60E-286B-5CCE6E90BA1D}"/>
                  </a:ext>
                </a:extLst>
              </p:cNvPr>
              <p:cNvSpPr/>
              <p:nvPr/>
            </p:nvSpPr>
            <p:spPr>
              <a:xfrm>
                <a:off x="1164772" y="3497260"/>
                <a:ext cx="1059" cy="1059"/>
              </a:xfrm>
              <a:custGeom>
                <a:avLst/>
                <a:gdLst/>
                <a:ahLst/>
                <a:cxnLst/>
                <a:rect l="l" t="t" r="r" b="b"/>
                <a:pathLst>
                  <a:path w="33" h="33" extrusionOk="0">
                    <a:moveTo>
                      <a:pt x="32" y="1"/>
                    </a:moveTo>
                    <a:lnTo>
                      <a:pt x="1" y="33"/>
                    </a:lnTo>
                    <a:cubicBezTo>
                      <a:pt x="32" y="33"/>
                      <a:pt x="32" y="1"/>
                      <a:pt x="32" y="1"/>
                    </a:cubicBezTo>
                    <a:close/>
                  </a:path>
                </a:pathLst>
              </a:custGeom>
              <a:solidFill>
                <a:srgbClr val="DB2D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1" name="Google Shape;4751;p41">
                <a:extLst>
                  <a:ext uri="{FF2B5EF4-FFF2-40B4-BE49-F238E27FC236}">
                    <a16:creationId xmlns:a16="http://schemas.microsoft.com/office/drawing/2014/main" id="{53B14900-4DC4-D2D7-1982-7E9EAE5AE6BB}"/>
                  </a:ext>
                </a:extLst>
              </p:cNvPr>
              <p:cNvSpPr/>
              <p:nvPr/>
            </p:nvSpPr>
            <p:spPr>
              <a:xfrm>
                <a:off x="1136329" y="3539988"/>
                <a:ext cx="6132" cy="1027"/>
              </a:xfrm>
              <a:custGeom>
                <a:avLst/>
                <a:gdLst/>
                <a:ahLst/>
                <a:cxnLst/>
                <a:rect l="l" t="t" r="r" b="b"/>
                <a:pathLst>
                  <a:path w="191" h="32" extrusionOk="0">
                    <a:moveTo>
                      <a:pt x="190" y="0"/>
                    </a:moveTo>
                    <a:cubicBezTo>
                      <a:pt x="127" y="0"/>
                      <a:pt x="63" y="32"/>
                      <a:pt x="0" y="32"/>
                    </a:cubicBezTo>
                    <a:cubicBezTo>
                      <a:pt x="63" y="32"/>
                      <a:pt x="127" y="0"/>
                      <a:pt x="190" y="0"/>
                    </a:cubicBezTo>
                    <a:close/>
                  </a:path>
                </a:pathLst>
              </a:custGeom>
              <a:solidFill>
                <a:srgbClr val="F2A3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2" name="Google Shape;4752;p41">
                <a:extLst>
                  <a:ext uri="{FF2B5EF4-FFF2-40B4-BE49-F238E27FC236}">
                    <a16:creationId xmlns:a16="http://schemas.microsoft.com/office/drawing/2014/main" id="{DBE08093-863B-F667-F0CB-8863762DEACF}"/>
                  </a:ext>
                </a:extLst>
              </p:cNvPr>
              <p:cNvSpPr/>
              <p:nvPr/>
            </p:nvSpPr>
            <p:spPr>
              <a:xfrm>
                <a:off x="1150550" y="3527789"/>
                <a:ext cx="7159" cy="9181"/>
              </a:xfrm>
              <a:custGeom>
                <a:avLst/>
                <a:gdLst/>
                <a:ahLst/>
                <a:cxnLst/>
                <a:rect l="l" t="t" r="r" b="b"/>
                <a:pathLst>
                  <a:path w="223" h="286" extrusionOk="0">
                    <a:moveTo>
                      <a:pt x="0" y="285"/>
                    </a:moveTo>
                    <a:cubicBezTo>
                      <a:pt x="95" y="222"/>
                      <a:pt x="190" y="127"/>
                      <a:pt x="222" y="0"/>
                    </a:cubicBezTo>
                    <a:cubicBezTo>
                      <a:pt x="190" y="127"/>
                      <a:pt x="95" y="222"/>
                      <a:pt x="0" y="285"/>
                    </a:cubicBezTo>
                    <a:close/>
                  </a:path>
                </a:pathLst>
              </a:custGeom>
              <a:solidFill>
                <a:srgbClr val="F2A3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3" name="Google Shape;4753;p41">
                <a:extLst>
                  <a:ext uri="{FF2B5EF4-FFF2-40B4-BE49-F238E27FC236}">
                    <a16:creationId xmlns:a16="http://schemas.microsoft.com/office/drawing/2014/main" id="{62A28F77-BFEA-4155-0A0C-5B5150DAD385}"/>
                  </a:ext>
                </a:extLst>
              </p:cNvPr>
              <p:cNvSpPr/>
              <p:nvPr/>
            </p:nvSpPr>
            <p:spPr>
              <a:xfrm>
                <a:off x="1114949" y="3526762"/>
                <a:ext cx="21412" cy="14254"/>
              </a:xfrm>
              <a:custGeom>
                <a:avLst/>
                <a:gdLst/>
                <a:ahLst/>
                <a:cxnLst/>
                <a:rect l="l" t="t" r="r" b="b"/>
                <a:pathLst>
                  <a:path w="667" h="444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64" y="254"/>
                      <a:pt x="349" y="444"/>
                      <a:pt x="666" y="444"/>
                    </a:cubicBezTo>
                    <a:lnTo>
                      <a:pt x="666" y="32"/>
                    </a:lnTo>
                    <a:lnTo>
                      <a:pt x="96" y="32"/>
                    </a:lnTo>
                    <a:cubicBezTo>
                      <a:pt x="64" y="32"/>
                      <a:pt x="33" y="32"/>
                      <a:pt x="1" y="0"/>
                    </a:cubicBezTo>
                    <a:close/>
                  </a:path>
                </a:pathLst>
              </a:custGeom>
              <a:solidFill>
                <a:srgbClr val="F2A3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4" name="Google Shape;4754;p41">
                <a:extLst>
                  <a:ext uri="{FF2B5EF4-FFF2-40B4-BE49-F238E27FC236}">
                    <a16:creationId xmlns:a16="http://schemas.microsoft.com/office/drawing/2014/main" id="{3C582174-69D6-5BDC-C8D0-A45EB88E4FFA}"/>
                  </a:ext>
                </a:extLst>
              </p:cNvPr>
              <p:cNvSpPr/>
              <p:nvPr/>
            </p:nvSpPr>
            <p:spPr>
              <a:xfrm>
                <a:off x="1144451" y="3536939"/>
                <a:ext cx="5104" cy="3082"/>
              </a:xfrm>
              <a:custGeom>
                <a:avLst/>
                <a:gdLst/>
                <a:ahLst/>
                <a:cxnLst/>
                <a:rect l="l" t="t" r="r" b="b"/>
                <a:pathLst>
                  <a:path w="159" h="96" extrusionOk="0">
                    <a:moveTo>
                      <a:pt x="159" y="0"/>
                    </a:moveTo>
                    <a:cubicBezTo>
                      <a:pt x="95" y="32"/>
                      <a:pt x="32" y="63"/>
                      <a:pt x="0" y="95"/>
                    </a:cubicBezTo>
                    <a:cubicBezTo>
                      <a:pt x="32" y="63"/>
                      <a:pt x="95" y="32"/>
                      <a:pt x="159" y="0"/>
                    </a:cubicBezTo>
                    <a:close/>
                  </a:path>
                </a:pathLst>
              </a:custGeom>
              <a:solidFill>
                <a:srgbClr val="F2A3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5" name="Google Shape;4755;p41">
                <a:extLst>
                  <a:ext uri="{FF2B5EF4-FFF2-40B4-BE49-F238E27FC236}">
                    <a16:creationId xmlns:a16="http://schemas.microsoft.com/office/drawing/2014/main" id="{4CEAC323-ED8D-BAAC-A8B8-5157F1072E36}"/>
                  </a:ext>
                </a:extLst>
              </p:cNvPr>
              <p:cNvSpPr/>
              <p:nvPr/>
            </p:nvSpPr>
            <p:spPr>
              <a:xfrm>
                <a:off x="1164772" y="3501337"/>
                <a:ext cx="1059" cy="2055"/>
              </a:xfrm>
              <a:custGeom>
                <a:avLst/>
                <a:gdLst/>
                <a:ahLst/>
                <a:cxnLst/>
                <a:rect l="l" t="t" r="r" b="b"/>
                <a:pathLst>
                  <a:path w="33" h="64" extrusionOk="0">
                    <a:moveTo>
                      <a:pt x="1" y="1"/>
                    </a:moveTo>
                    <a:cubicBezTo>
                      <a:pt x="32" y="32"/>
                      <a:pt x="32" y="32"/>
                      <a:pt x="32" y="64"/>
                    </a:cubicBezTo>
                    <a:cubicBezTo>
                      <a:pt x="32" y="32"/>
                      <a:pt x="32" y="32"/>
                      <a:pt x="1" y="1"/>
                    </a:cubicBezTo>
                    <a:close/>
                  </a:path>
                </a:pathLst>
              </a:custGeom>
              <a:solidFill>
                <a:srgbClr val="DB2D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6" name="Google Shape;4756;p41">
                <a:extLst>
                  <a:ext uri="{FF2B5EF4-FFF2-40B4-BE49-F238E27FC236}">
                    <a16:creationId xmlns:a16="http://schemas.microsoft.com/office/drawing/2014/main" id="{CAA91820-1063-B5CA-37D2-C4654300B873}"/>
                  </a:ext>
                </a:extLst>
              </p:cNvPr>
              <p:cNvSpPr/>
              <p:nvPr/>
            </p:nvSpPr>
            <p:spPr>
              <a:xfrm>
                <a:off x="1164772" y="3510486"/>
                <a:ext cx="1059" cy="1059"/>
              </a:xfrm>
              <a:custGeom>
                <a:avLst/>
                <a:gdLst/>
                <a:ahLst/>
                <a:cxnLst/>
                <a:rect l="l" t="t" r="r" b="b"/>
                <a:pathLst>
                  <a:path w="33" h="33" extrusionOk="0">
                    <a:moveTo>
                      <a:pt x="32" y="1"/>
                    </a:moveTo>
                    <a:cubicBezTo>
                      <a:pt x="32" y="32"/>
                      <a:pt x="32" y="32"/>
                      <a:pt x="1" y="32"/>
                    </a:cubicBezTo>
                    <a:cubicBezTo>
                      <a:pt x="32" y="32"/>
                      <a:pt x="32" y="32"/>
                      <a:pt x="32" y="1"/>
                    </a:cubicBezTo>
                    <a:close/>
                  </a:path>
                </a:pathLst>
              </a:custGeom>
              <a:solidFill>
                <a:srgbClr val="DB2D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7" name="Google Shape;4757;p41">
                <a:extLst>
                  <a:ext uri="{FF2B5EF4-FFF2-40B4-BE49-F238E27FC236}">
                    <a16:creationId xmlns:a16="http://schemas.microsoft.com/office/drawing/2014/main" id="{E962770C-BB43-46C5-5221-F0D1264685AE}"/>
                  </a:ext>
                </a:extLst>
              </p:cNvPr>
              <p:cNvSpPr/>
              <p:nvPr/>
            </p:nvSpPr>
            <p:spPr>
              <a:xfrm>
                <a:off x="1165799" y="3521690"/>
                <a:ext cx="32" cy="2055"/>
              </a:xfrm>
              <a:custGeom>
                <a:avLst/>
                <a:gdLst/>
                <a:ahLst/>
                <a:cxnLst/>
                <a:rect l="l" t="t" r="r" b="b"/>
                <a:pathLst>
                  <a:path w="1" h="64" extrusionOk="0">
                    <a:moveTo>
                      <a:pt x="0" y="0"/>
                    </a:moveTo>
                    <a:lnTo>
                      <a:pt x="0" y="63"/>
                    </a:lnTo>
                    <a:cubicBezTo>
                      <a:pt x="0" y="32"/>
                      <a:pt x="0" y="32"/>
                      <a:pt x="0" y="0"/>
                    </a:cubicBezTo>
                    <a:close/>
                  </a:path>
                </a:pathLst>
              </a:custGeom>
              <a:solidFill>
                <a:srgbClr val="DB2D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8" name="Google Shape;4758;p41">
                <a:extLst>
                  <a:ext uri="{FF2B5EF4-FFF2-40B4-BE49-F238E27FC236}">
                    <a16:creationId xmlns:a16="http://schemas.microsoft.com/office/drawing/2014/main" id="{6E722A4F-9951-579A-5D9D-058C1D3BE257}"/>
                  </a:ext>
                </a:extLst>
              </p:cNvPr>
              <p:cNvSpPr/>
              <p:nvPr/>
            </p:nvSpPr>
            <p:spPr>
              <a:xfrm>
                <a:off x="1164772" y="3514563"/>
                <a:ext cx="1059" cy="1059"/>
              </a:xfrm>
              <a:custGeom>
                <a:avLst/>
                <a:gdLst/>
                <a:ahLst/>
                <a:cxnLst/>
                <a:rect l="l" t="t" r="r" b="b"/>
                <a:pathLst>
                  <a:path w="33" h="33" extrusionOk="0">
                    <a:moveTo>
                      <a:pt x="1" y="0"/>
                    </a:moveTo>
                    <a:cubicBezTo>
                      <a:pt x="32" y="0"/>
                      <a:pt x="32" y="32"/>
                      <a:pt x="32" y="32"/>
                    </a:cubicBezTo>
                    <a:cubicBezTo>
                      <a:pt x="32" y="0"/>
                      <a:pt x="32" y="0"/>
                      <a:pt x="1" y="0"/>
                    </a:cubicBezTo>
                    <a:close/>
                  </a:path>
                </a:pathLst>
              </a:custGeom>
              <a:solidFill>
                <a:srgbClr val="DB2D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9" name="Google Shape;4759;p41">
                <a:extLst>
                  <a:ext uri="{FF2B5EF4-FFF2-40B4-BE49-F238E27FC236}">
                    <a16:creationId xmlns:a16="http://schemas.microsoft.com/office/drawing/2014/main" id="{CFE617BA-4BA1-A6F1-F7BF-D39DCEE47C04}"/>
                  </a:ext>
                </a:extLst>
              </p:cNvPr>
              <p:cNvSpPr/>
              <p:nvPr/>
            </p:nvSpPr>
            <p:spPr>
              <a:xfrm>
                <a:off x="1161722" y="3524740"/>
                <a:ext cx="2087" cy="1027"/>
              </a:xfrm>
              <a:custGeom>
                <a:avLst/>
                <a:gdLst/>
                <a:ahLst/>
                <a:cxnLst/>
                <a:rect l="l" t="t" r="r" b="b"/>
                <a:pathLst>
                  <a:path w="65" h="32" extrusionOk="0">
                    <a:moveTo>
                      <a:pt x="64" y="0"/>
                    </a:moveTo>
                    <a:lnTo>
                      <a:pt x="64" y="0"/>
                    </a:lnTo>
                    <a:cubicBezTo>
                      <a:pt x="32" y="32"/>
                      <a:pt x="32" y="32"/>
                      <a:pt x="1" y="32"/>
                    </a:cubicBezTo>
                    <a:cubicBezTo>
                      <a:pt x="32" y="32"/>
                      <a:pt x="64" y="32"/>
                      <a:pt x="64" y="0"/>
                    </a:cubicBezTo>
                    <a:close/>
                  </a:path>
                </a:pathLst>
              </a:custGeom>
              <a:solidFill>
                <a:srgbClr val="DB2D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40" name="Google Shape;4760;p41">
                <a:extLst>
                  <a:ext uri="{FF2B5EF4-FFF2-40B4-BE49-F238E27FC236}">
                    <a16:creationId xmlns:a16="http://schemas.microsoft.com/office/drawing/2014/main" id="{5DFDBA5B-12C6-5E08-2B99-952938966B92}"/>
                  </a:ext>
                </a:extLst>
              </p:cNvPr>
              <p:cNvSpPr/>
              <p:nvPr/>
            </p:nvSpPr>
            <p:spPr>
              <a:xfrm>
                <a:off x="1158672" y="3526762"/>
                <a:ext cx="2087" cy="1059"/>
              </a:xfrm>
              <a:custGeom>
                <a:avLst/>
                <a:gdLst/>
                <a:ahLst/>
                <a:cxnLst/>
                <a:rect l="l" t="t" r="r" b="b"/>
                <a:pathLst>
                  <a:path w="65" h="33" extrusionOk="0">
                    <a:moveTo>
                      <a:pt x="64" y="0"/>
                    </a:moveTo>
                    <a:cubicBezTo>
                      <a:pt x="32" y="0"/>
                      <a:pt x="1" y="0"/>
                      <a:pt x="1" y="32"/>
                    </a:cubicBezTo>
                    <a:cubicBezTo>
                      <a:pt x="1" y="0"/>
                      <a:pt x="32" y="0"/>
                      <a:pt x="64" y="0"/>
                    </a:cubicBezTo>
                    <a:close/>
                  </a:path>
                </a:pathLst>
              </a:custGeom>
              <a:solidFill>
                <a:srgbClr val="DB2D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41" name="Google Shape;4761;p41">
                <a:extLst>
                  <a:ext uri="{FF2B5EF4-FFF2-40B4-BE49-F238E27FC236}">
                    <a16:creationId xmlns:a16="http://schemas.microsoft.com/office/drawing/2014/main" id="{F9A948A8-62F0-8E86-C18F-6347DD933AA9}"/>
                  </a:ext>
                </a:extLst>
              </p:cNvPr>
              <p:cNvSpPr/>
              <p:nvPr/>
            </p:nvSpPr>
            <p:spPr>
              <a:xfrm>
                <a:off x="1158672" y="3526762"/>
                <a:ext cx="2087" cy="1059"/>
              </a:xfrm>
              <a:custGeom>
                <a:avLst/>
                <a:gdLst/>
                <a:ahLst/>
                <a:cxnLst/>
                <a:rect l="l" t="t" r="r" b="b"/>
                <a:pathLst>
                  <a:path w="65" h="33" extrusionOk="0">
                    <a:moveTo>
                      <a:pt x="1" y="32"/>
                    </a:moveTo>
                    <a:lnTo>
                      <a:pt x="1" y="32"/>
                    </a:lnTo>
                    <a:cubicBezTo>
                      <a:pt x="1" y="32"/>
                      <a:pt x="32" y="0"/>
                      <a:pt x="64" y="0"/>
                    </a:cubicBezTo>
                    <a:lnTo>
                      <a:pt x="64" y="0"/>
                    </a:lnTo>
                    <a:cubicBezTo>
                      <a:pt x="32" y="0"/>
                      <a:pt x="1" y="32"/>
                      <a:pt x="1" y="32"/>
                    </a:cubicBezTo>
                    <a:close/>
                  </a:path>
                </a:pathLst>
              </a:custGeom>
              <a:solidFill>
                <a:srgbClr val="DB2D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42" name="Google Shape;4762;p41">
                <a:extLst>
                  <a:ext uri="{FF2B5EF4-FFF2-40B4-BE49-F238E27FC236}">
                    <a16:creationId xmlns:a16="http://schemas.microsoft.com/office/drawing/2014/main" id="{70E2ED6E-90AF-CF78-A161-6220E22B85EE}"/>
                  </a:ext>
                </a:extLst>
              </p:cNvPr>
              <p:cNvSpPr/>
              <p:nvPr/>
            </p:nvSpPr>
            <p:spPr>
              <a:xfrm>
                <a:off x="1105799" y="3483038"/>
                <a:ext cx="37656" cy="44783"/>
              </a:xfrm>
              <a:custGeom>
                <a:avLst/>
                <a:gdLst/>
                <a:ahLst/>
                <a:cxnLst/>
                <a:rect l="l" t="t" r="r" b="b"/>
                <a:pathLst>
                  <a:path w="1173" h="1395" extrusionOk="0">
                    <a:moveTo>
                      <a:pt x="381" y="1"/>
                    </a:moveTo>
                    <a:cubicBezTo>
                      <a:pt x="159" y="1"/>
                      <a:pt x="1" y="127"/>
                      <a:pt x="1" y="317"/>
                    </a:cubicBezTo>
                    <a:cubicBezTo>
                      <a:pt x="1" y="381"/>
                      <a:pt x="33" y="476"/>
                      <a:pt x="96" y="507"/>
                    </a:cubicBezTo>
                    <a:cubicBezTo>
                      <a:pt x="33" y="571"/>
                      <a:pt x="1" y="634"/>
                      <a:pt x="1" y="729"/>
                    </a:cubicBezTo>
                    <a:cubicBezTo>
                      <a:pt x="1" y="792"/>
                      <a:pt x="33" y="887"/>
                      <a:pt x="96" y="919"/>
                    </a:cubicBezTo>
                    <a:cubicBezTo>
                      <a:pt x="33" y="982"/>
                      <a:pt x="1" y="1046"/>
                      <a:pt x="1" y="1109"/>
                    </a:cubicBezTo>
                    <a:cubicBezTo>
                      <a:pt x="1" y="1236"/>
                      <a:pt x="128" y="1331"/>
                      <a:pt x="286" y="1362"/>
                    </a:cubicBezTo>
                    <a:cubicBezTo>
                      <a:pt x="318" y="1394"/>
                      <a:pt x="349" y="1394"/>
                      <a:pt x="381" y="1394"/>
                    </a:cubicBezTo>
                    <a:lnTo>
                      <a:pt x="983" y="1394"/>
                    </a:lnTo>
                    <a:lnTo>
                      <a:pt x="1046" y="1046"/>
                    </a:lnTo>
                    <a:lnTo>
                      <a:pt x="1014" y="824"/>
                    </a:lnTo>
                    <a:lnTo>
                      <a:pt x="1173" y="602"/>
                    </a:lnTo>
                    <a:lnTo>
                      <a:pt x="1109" y="602"/>
                    </a:lnTo>
                    <a:lnTo>
                      <a:pt x="1046" y="412"/>
                    </a:lnTo>
                    <a:lnTo>
                      <a:pt x="95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43" name="Google Shape;4763;p41">
                <a:extLst>
                  <a:ext uri="{FF2B5EF4-FFF2-40B4-BE49-F238E27FC236}">
                    <a16:creationId xmlns:a16="http://schemas.microsoft.com/office/drawing/2014/main" id="{326BC0C4-2C97-D85D-8ECB-02F27229CA63}"/>
                  </a:ext>
                </a:extLst>
              </p:cNvPr>
              <p:cNvSpPr/>
              <p:nvPr/>
            </p:nvSpPr>
            <p:spPr>
              <a:xfrm>
                <a:off x="1149523" y="3536939"/>
                <a:ext cx="1059" cy="32"/>
              </a:xfrm>
              <a:custGeom>
                <a:avLst/>
                <a:gdLst/>
                <a:ahLst/>
                <a:cxnLst/>
                <a:rect l="l" t="t" r="r" b="b"/>
                <a:pathLst>
                  <a:path w="33" h="1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0"/>
                      <a:pt x="1" y="0"/>
                      <a:pt x="32" y="0"/>
                    </a:cubicBezTo>
                    <a:lnTo>
                      <a:pt x="32" y="0"/>
                    </a:ln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44" name="Google Shape;4764;p41">
                <a:extLst>
                  <a:ext uri="{FF2B5EF4-FFF2-40B4-BE49-F238E27FC236}">
                    <a16:creationId xmlns:a16="http://schemas.microsoft.com/office/drawing/2014/main" id="{98823C60-A167-D94D-3A0B-C58CE444D2C0}"/>
                  </a:ext>
                </a:extLst>
              </p:cNvPr>
              <p:cNvSpPr/>
              <p:nvPr/>
            </p:nvSpPr>
            <p:spPr>
              <a:xfrm>
                <a:off x="1163777" y="3498287"/>
                <a:ext cx="1027" cy="2055"/>
              </a:xfrm>
              <a:custGeom>
                <a:avLst/>
                <a:gdLst/>
                <a:ahLst/>
                <a:cxnLst/>
                <a:rect l="l" t="t" r="r" b="b"/>
                <a:pathLst>
                  <a:path w="32" h="64" extrusionOk="0">
                    <a:moveTo>
                      <a:pt x="32" y="1"/>
                    </a:moveTo>
                    <a:cubicBezTo>
                      <a:pt x="32" y="32"/>
                      <a:pt x="32" y="32"/>
                      <a:pt x="0" y="64"/>
                    </a:cubicBezTo>
                    <a:cubicBezTo>
                      <a:pt x="32" y="32"/>
                      <a:pt x="32" y="32"/>
                      <a:pt x="32" y="32"/>
                    </a:cubicBezTo>
                    <a:lnTo>
                      <a:pt x="32" y="1"/>
                    </a:ln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45" name="Google Shape;4765;p41">
                <a:extLst>
                  <a:ext uri="{FF2B5EF4-FFF2-40B4-BE49-F238E27FC236}">
                    <a16:creationId xmlns:a16="http://schemas.microsoft.com/office/drawing/2014/main" id="{CD2A1029-0D7F-EA90-BD98-3D0D8110E3CB}"/>
                  </a:ext>
                </a:extLst>
              </p:cNvPr>
              <p:cNvSpPr/>
              <p:nvPr/>
            </p:nvSpPr>
            <p:spPr>
              <a:xfrm>
                <a:off x="1136329" y="3540983"/>
                <a:ext cx="32" cy="3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1"/>
                    </a:move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46" name="Google Shape;4766;p41">
                <a:extLst>
                  <a:ext uri="{FF2B5EF4-FFF2-40B4-BE49-F238E27FC236}">
                    <a16:creationId xmlns:a16="http://schemas.microsoft.com/office/drawing/2014/main" id="{5109E5CF-08B8-D777-0485-67C3E0CA80C8}"/>
                  </a:ext>
                </a:extLst>
              </p:cNvPr>
              <p:cNvSpPr/>
              <p:nvPr/>
            </p:nvSpPr>
            <p:spPr>
              <a:xfrm>
                <a:off x="1142428" y="3539988"/>
                <a:ext cx="1027" cy="32"/>
              </a:xfrm>
              <a:custGeom>
                <a:avLst/>
                <a:gdLst/>
                <a:ahLst/>
                <a:cxnLst/>
                <a:rect l="l" t="t" r="r" b="b"/>
                <a:pathLst>
                  <a:path w="32" h="1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32" y="0"/>
                      <a:pt x="32" y="0"/>
                      <a:pt x="32" y="0"/>
                    </a:cubicBezTo>
                    <a:lnTo>
                      <a:pt x="32" y="0"/>
                    </a:lnTo>
                    <a:cubicBezTo>
                      <a:pt x="32" y="0"/>
                      <a:pt x="32" y="0"/>
                      <a:pt x="0" y="0"/>
                    </a:cubicBez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47" name="Google Shape;4767;p41">
                <a:extLst>
                  <a:ext uri="{FF2B5EF4-FFF2-40B4-BE49-F238E27FC236}">
                    <a16:creationId xmlns:a16="http://schemas.microsoft.com/office/drawing/2014/main" id="{3C0BEC49-C5FD-98BA-C1FE-291E817D162A}"/>
                  </a:ext>
                </a:extLst>
              </p:cNvPr>
              <p:cNvSpPr/>
              <p:nvPr/>
            </p:nvSpPr>
            <p:spPr>
              <a:xfrm>
                <a:off x="1157677" y="3527789"/>
                <a:ext cx="32" cy="3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48" name="Google Shape;4768;p41">
                <a:extLst>
                  <a:ext uri="{FF2B5EF4-FFF2-40B4-BE49-F238E27FC236}">
                    <a16:creationId xmlns:a16="http://schemas.microsoft.com/office/drawing/2014/main" id="{3A9F48A9-03E7-B489-9FF5-A110C4EB0F18}"/>
                  </a:ext>
                </a:extLst>
              </p:cNvPr>
              <p:cNvSpPr/>
              <p:nvPr/>
            </p:nvSpPr>
            <p:spPr>
              <a:xfrm>
                <a:off x="1165799" y="3518640"/>
                <a:ext cx="1059" cy="3082"/>
              </a:xfrm>
              <a:custGeom>
                <a:avLst/>
                <a:gdLst/>
                <a:ahLst/>
                <a:cxnLst/>
                <a:rect l="l" t="t" r="r" b="b"/>
                <a:pathLst>
                  <a:path w="33" h="96" extrusionOk="0">
                    <a:moveTo>
                      <a:pt x="32" y="0"/>
                    </a:moveTo>
                    <a:cubicBezTo>
                      <a:pt x="32" y="32"/>
                      <a:pt x="32" y="95"/>
                      <a:pt x="0" y="95"/>
                    </a:cubicBezTo>
                    <a:cubicBezTo>
                      <a:pt x="32" y="95"/>
                      <a:pt x="32" y="63"/>
                      <a:pt x="32" y="32"/>
                    </a:cubicBez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49" name="Google Shape;4769;p41">
                <a:extLst>
                  <a:ext uri="{FF2B5EF4-FFF2-40B4-BE49-F238E27FC236}">
                    <a16:creationId xmlns:a16="http://schemas.microsoft.com/office/drawing/2014/main" id="{649C3134-8807-73B1-558E-869823E2D66E}"/>
                  </a:ext>
                </a:extLst>
              </p:cNvPr>
              <p:cNvSpPr/>
              <p:nvPr/>
            </p:nvSpPr>
            <p:spPr>
              <a:xfrm>
                <a:off x="1165799" y="3503391"/>
                <a:ext cx="1059" cy="3050"/>
              </a:xfrm>
              <a:custGeom>
                <a:avLst/>
                <a:gdLst/>
                <a:ahLst/>
                <a:cxnLst/>
                <a:rect l="l" t="t" r="r" b="b"/>
                <a:pathLst>
                  <a:path w="33" h="95" extrusionOk="0">
                    <a:moveTo>
                      <a:pt x="32" y="95"/>
                    </a:moveTo>
                    <a:cubicBezTo>
                      <a:pt x="32" y="63"/>
                      <a:pt x="32" y="32"/>
                      <a:pt x="0" y="0"/>
                    </a:cubicBezTo>
                    <a:lnTo>
                      <a:pt x="0" y="0"/>
                    </a:lnTo>
                    <a:cubicBezTo>
                      <a:pt x="32" y="32"/>
                      <a:pt x="32" y="63"/>
                      <a:pt x="32" y="95"/>
                    </a:cubicBez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0" name="Google Shape;4770;p41">
                <a:extLst>
                  <a:ext uri="{FF2B5EF4-FFF2-40B4-BE49-F238E27FC236}">
                    <a16:creationId xmlns:a16="http://schemas.microsoft.com/office/drawing/2014/main" id="{5311F60B-7A81-0B97-321E-87C45BC14DCB}"/>
                  </a:ext>
                </a:extLst>
              </p:cNvPr>
              <p:cNvSpPr/>
              <p:nvPr/>
            </p:nvSpPr>
            <p:spPr>
              <a:xfrm>
                <a:off x="1136329" y="3472862"/>
                <a:ext cx="32" cy="10209"/>
              </a:xfrm>
              <a:custGeom>
                <a:avLst/>
                <a:gdLst/>
                <a:ahLst/>
                <a:cxnLst/>
                <a:rect l="l" t="t" r="r" b="b"/>
                <a:pathLst>
                  <a:path w="1" h="318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318"/>
                    </a:lnTo>
                    <a:lnTo>
                      <a:pt x="0" y="318"/>
                    </a:ln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1" name="Google Shape;4771;p41">
                <a:extLst>
                  <a:ext uri="{FF2B5EF4-FFF2-40B4-BE49-F238E27FC236}">
                    <a16:creationId xmlns:a16="http://schemas.microsoft.com/office/drawing/2014/main" id="{3773AE6F-B9E5-BB7F-115D-7A68E35DA28B}"/>
                  </a:ext>
                </a:extLst>
              </p:cNvPr>
              <p:cNvSpPr/>
              <p:nvPr/>
            </p:nvSpPr>
            <p:spPr>
              <a:xfrm>
                <a:off x="1165799" y="3515590"/>
                <a:ext cx="1059" cy="3082"/>
              </a:xfrm>
              <a:custGeom>
                <a:avLst/>
                <a:gdLst/>
                <a:ahLst/>
                <a:cxnLst/>
                <a:rect l="l" t="t" r="r" b="b"/>
                <a:pathLst>
                  <a:path w="33" h="96" extrusionOk="0">
                    <a:moveTo>
                      <a:pt x="32" y="95"/>
                    </a:moveTo>
                    <a:cubicBezTo>
                      <a:pt x="32" y="95"/>
                      <a:pt x="32" y="95"/>
                      <a:pt x="32" y="95"/>
                    </a:cubicBezTo>
                    <a:cubicBezTo>
                      <a:pt x="32" y="63"/>
                      <a:pt x="32" y="32"/>
                      <a:pt x="0" y="0"/>
                    </a:cubicBezTo>
                    <a:lnTo>
                      <a:pt x="0" y="0"/>
                    </a:lnTo>
                    <a:cubicBezTo>
                      <a:pt x="32" y="32"/>
                      <a:pt x="32" y="63"/>
                      <a:pt x="32" y="95"/>
                    </a:cubicBez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2" name="Google Shape;4772;p41">
                <a:extLst>
                  <a:ext uri="{FF2B5EF4-FFF2-40B4-BE49-F238E27FC236}">
                    <a16:creationId xmlns:a16="http://schemas.microsoft.com/office/drawing/2014/main" id="{F38AD9D5-2428-6425-30CA-57E25A43A3B1}"/>
                  </a:ext>
                </a:extLst>
              </p:cNvPr>
              <p:cNvSpPr/>
              <p:nvPr/>
            </p:nvSpPr>
            <p:spPr>
              <a:xfrm>
                <a:off x="1163777" y="3523712"/>
                <a:ext cx="1027" cy="1059"/>
              </a:xfrm>
              <a:custGeom>
                <a:avLst/>
                <a:gdLst/>
                <a:ahLst/>
                <a:cxnLst/>
                <a:rect l="l" t="t" r="r" b="b"/>
                <a:pathLst>
                  <a:path w="32" h="33" extrusionOk="0">
                    <a:moveTo>
                      <a:pt x="0" y="32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32" y="32"/>
                      <a:pt x="32" y="0"/>
                      <a:pt x="32" y="0"/>
                    </a:cubicBezTo>
                    <a:lnTo>
                      <a:pt x="32" y="0"/>
                    </a:lnTo>
                    <a:cubicBezTo>
                      <a:pt x="32" y="0"/>
                      <a:pt x="32" y="32"/>
                      <a:pt x="0" y="32"/>
                    </a:cubicBez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3" name="Google Shape;4773;p41">
                <a:extLst>
                  <a:ext uri="{FF2B5EF4-FFF2-40B4-BE49-F238E27FC236}">
                    <a16:creationId xmlns:a16="http://schemas.microsoft.com/office/drawing/2014/main" id="{587648E4-E173-60A6-61FB-C6F630E36F47}"/>
                  </a:ext>
                </a:extLst>
              </p:cNvPr>
              <p:cNvSpPr/>
              <p:nvPr/>
            </p:nvSpPr>
            <p:spPr>
              <a:xfrm>
                <a:off x="1165799" y="3506441"/>
                <a:ext cx="1059" cy="4077"/>
              </a:xfrm>
              <a:custGeom>
                <a:avLst/>
                <a:gdLst/>
                <a:ahLst/>
                <a:cxnLst/>
                <a:rect l="l" t="t" r="r" b="b"/>
                <a:pathLst>
                  <a:path w="33" h="127" extrusionOk="0">
                    <a:moveTo>
                      <a:pt x="0" y="127"/>
                    </a:moveTo>
                    <a:cubicBezTo>
                      <a:pt x="32" y="95"/>
                      <a:pt x="32" y="63"/>
                      <a:pt x="32" y="0"/>
                    </a:cubicBezTo>
                    <a:cubicBezTo>
                      <a:pt x="32" y="63"/>
                      <a:pt x="32" y="95"/>
                      <a:pt x="0" y="127"/>
                    </a:cubicBez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4" name="Google Shape;4774;p41">
                <a:extLst>
                  <a:ext uri="{FF2B5EF4-FFF2-40B4-BE49-F238E27FC236}">
                    <a16:creationId xmlns:a16="http://schemas.microsoft.com/office/drawing/2014/main" id="{6EC8FEE3-B547-5F70-844D-7F56C53DE957}"/>
                  </a:ext>
                </a:extLst>
              </p:cNvPr>
              <p:cNvSpPr/>
              <p:nvPr/>
            </p:nvSpPr>
            <p:spPr>
              <a:xfrm>
                <a:off x="1165799" y="3493215"/>
                <a:ext cx="1059" cy="4077"/>
              </a:xfrm>
              <a:custGeom>
                <a:avLst/>
                <a:gdLst/>
                <a:ahLst/>
                <a:cxnLst/>
                <a:rect l="l" t="t" r="r" b="b"/>
                <a:pathLst>
                  <a:path w="33" h="127" extrusionOk="0">
                    <a:moveTo>
                      <a:pt x="32" y="0"/>
                    </a:moveTo>
                    <a:cubicBezTo>
                      <a:pt x="32" y="64"/>
                      <a:pt x="32" y="95"/>
                      <a:pt x="0" y="127"/>
                    </a:cubicBezTo>
                    <a:cubicBezTo>
                      <a:pt x="32" y="95"/>
                      <a:pt x="32" y="64"/>
                      <a:pt x="32" y="32"/>
                    </a:cubicBezTo>
                    <a:cubicBezTo>
                      <a:pt x="32" y="32"/>
                      <a:pt x="32" y="0"/>
                      <a:pt x="32" y="0"/>
                    </a:cubicBez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5" name="Google Shape;4775;p41">
                <a:extLst>
                  <a:ext uri="{FF2B5EF4-FFF2-40B4-BE49-F238E27FC236}">
                    <a16:creationId xmlns:a16="http://schemas.microsoft.com/office/drawing/2014/main" id="{64DF911F-22B0-99BE-370C-1A55BA7B5E90}"/>
                  </a:ext>
                </a:extLst>
              </p:cNvPr>
              <p:cNvSpPr/>
              <p:nvPr/>
            </p:nvSpPr>
            <p:spPr>
              <a:xfrm>
                <a:off x="1163777" y="3513536"/>
                <a:ext cx="1027" cy="1059"/>
              </a:xfrm>
              <a:custGeom>
                <a:avLst/>
                <a:gdLst/>
                <a:ahLst/>
                <a:cxnLst/>
                <a:rect l="l" t="t" r="r" b="b"/>
                <a:pathLst>
                  <a:path w="32" h="33" extrusionOk="0">
                    <a:moveTo>
                      <a:pt x="0" y="1"/>
                    </a:moveTo>
                    <a:cubicBezTo>
                      <a:pt x="32" y="1"/>
                      <a:pt x="32" y="1"/>
                      <a:pt x="32" y="32"/>
                    </a:cubicBezTo>
                    <a:cubicBezTo>
                      <a:pt x="32" y="32"/>
                      <a:pt x="32" y="32"/>
                      <a:pt x="32" y="1"/>
                    </a:cubicBez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6" name="Google Shape;4776;p41">
                <a:extLst>
                  <a:ext uri="{FF2B5EF4-FFF2-40B4-BE49-F238E27FC236}">
                    <a16:creationId xmlns:a16="http://schemas.microsoft.com/office/drawing/2014/main" id="{F1F630CC-D027-9936-2EF7-AF7E5BCBCA4D}"/>
                  </a:ext>
                </a:extLst>
              </p:cNvPr>
              <p:cNvSpPr/>
              <p:nvPr/>
            </p:nvSpPr>
            <p:spPr>
              <a:xfrm>
                <a:off x="1166826" y="3472862"/>
                <a:ext cx="7127" cy="17335"/>
              </a:xfrm>
              <a:custGeom>
                <a:avLst/>
                <a:gdLst/>
                <a:ahLst/>
                <a:cxnLst/>
                <a:rect l="l" t="t" r="r" b="b"/>
                <a:pathLst>
                  <a:path w="222" h="540" extrusionOk="0">
                    <a:moveTo>
                      <a:pt x="222" y="1"/>
                    </a:moveTo>
                    <a:lnTo>
                      <a:pt x="222" y="539"/>
                    </a:lnTo>
                    <a:lnTo>
                      <a:pt x="222" y="539"/>
                    </a:lnTo>
                    <a:lnTo>
                      <a:pt x="222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7" name="Google Shape;4777;p41">
                <a:extLst>
                  <a:ext uri="{FF2B5EF4-FFF2-40B4-BE49-F238E27FC236}">
                    <a16:creationId xmlns:a16="http://schemas.microsoft.com/office/drawing/2014/main" id="{1F3F4D6D-A6E7-491B-C860-82C6F5199ACF}"/>
                  </a:ext>
                </a:extLst>
              </p:cNvPr>
              <p:cNvSpPr/>
              <p:nvPr/>
            </p:nvSpPr>
            <p:spPr>
              <a:xfrm>
                <a:off x="1161722" y="3525735"/>
                <a:ext cx="32" cy="1059"/>
              </a:xfrm>
              <a:custGeom>
                <a:avLst/>
                <a:gdLst/>
                <a:ahLst/>
                <a:cxnLst/>
                <a:rect l="l" t="t" r="r" b="b"/>
                <a:pathLst>
                  <a:path w="1" h="33" extrusionOk="0">
                    <a:moveTo>
                      <a:pt x="1" y="32"/>
                    </a:moveTo>
                    <a:cubicBezTo>
                      <a:pt x="1" y="32"/>
                      <a:pt x="1" y="1"/>
                      <a:pt x="1" y="1"/>
                    </a:cubicBezTo>
                    <a:lnTo>
                      <a:pt x="1" y="1"/>
                    </a:lnTo>
                    <a:cubicBezTo>
                      <a:pt x="1" y="1"/>
                      <a:pt x="1" y="32"/>
                      <a:pt x="1" y="32"/>
                    </a:cubicBez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8" name="Google Shape;4778;p41">
                <a:extLst>
                  <a:ext uri="{FF2B5EF4-FFF2-40B4-BE49-F238E27FC236}">
                    <a16:creationId xmlns:a16="http://schemas.microsoft.com/office/drawing/2014/main" id="{41B57790-DDFD-5588-6E49-2F7A1FF94DDF}"/>
                  </a:ext>
                </a:extLst>
              </p:cNvPr>
              <p:cNvSpPr/>
              <p:nvPr/>
            </p:nvSpPr>
            <p:spPr>
              <a:xfrm>
                <a:off x="1166826" y="3490165"/>
                <a:ext cx="2055" cy="3082"/>
              </a:xfrm>
              <a:custGeom>
                <a:avLst/>
                <a:gdLst/>
                <a:ahLst/>
                <a:cxnLst/>
                <a:rect l="l" t="t" r="r" b="b"/>
                <a:pathLst>
                  <a:path w="64" h="96" extrusionOk="0">
                    <a:moveTo>
                      <a:pt x="0" y="95"/>
                    </a:moveTo>
                    <a:cubicBezTo>
                      <a:pt x="0" y="95"/>
                      <a:pt x="0" y="95"/>
                      <a:pt x="0" y="95"/>
                    </a:cubicBezTo>
                    <a:cubicBezTo>
                      <a:pt x="0" y="64"/>
                      <a:pt x="0" y="32"/>
                      <a:pt x="0" y="0"/>
                    </a:cubicBezTo>
                    <a:lnTo>
                      <a:pt x="63" y="0"/>
                    </a:lnTo>
                    <a:lnTo>
                      <a:pt x="0" y="0"/>
                    </a:lnTo>
                    <a:cubicBezTo>
                      <a:pt x="0" y="32"/>
                      <a:pt x="0" y="64"/>
                      <a:pt x="0" y="95"/>
                    </a:cubicBez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9" name="Google Shape;4779;p41">
                <a:extLst>
                  <a:ext uri="{FF2B5EF4-FFF2-40B4-BE49-F238E27FC236}">
                    <a16:creationId xmlns:a16="http://schemas.microsoft.com/office/drawing/2014/main" id="{9D1E7FB9-A885-B43D-31A8-BB5AE081F746}"/>
                  </a:ext>
                </a:extLst>
              </p:cNvPr>
              <p:cNvSpPr/>
              <p:nvPr/>
            </p:nvSpPr>
            <p:spPr>
              <a:xfrm>
                <a:off x="1165799" y="3515590"/>
                <a:ext cx="1059" cy="3082"/>
              </a:xfrm>
              <a:custGeom>
                <a:avLst/>
                <a:gdLst/>
                <a:ahLst/>
                <a:cxnLst/>
                <a:rect l="l" t="t" r="r" b="b"/>
                <a:pathLst>
                  <a:path w="33" h="96" extrusionOk="0">
                    <a:moveTo>
                      <a:pt x="0" y="0"/>
                    </a:moveTo>
                    <a:cubicBezTo>
                      <a:pt x="32" y="32"/>
                      <a:pt x="32" y="63"/>
                      <a:pt x="32" y="95"/>
                    </a:cubicBezTo>
                    <a:cubicBezTo>
                      <a:pt x="32" y="63"/>
                      <a:pt x="32" y="32"/>
                      <a:pt x="0" y="0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0" name="Google Shape;4780;p41">
                <a:extLst>
                  <a:ext uri="{FF2B5EF4-FFF2-40B4-BE49-F238E27FC236}">
                    <a16:creationId xmlns:a16="http://schemas.microsoft.com/office/drawing/2014/main" id="{9DEB4DF6-F5FD-5069-059E-189BEB38884B}"/>
                  </a:ext>
                </a:extLst>
              </p:cNvPr>
              <p:cNvSpPr/>
              <p:nvPr/>
            </p:nvSpPr>
            <p:spPr>
              <a:xfrm>
                <a:off x="1165799" y="3515590"/>
                <a:ext cx="1059" cy="3082"/>
              </a:xfrm>
              <a:custGeom>
                <a:avLst/>
                <a:gdLst/>
                <a:ahLst/>
                <a:cxnLst/>
                <a:rect l="l" t="t" r="r" b="b"/>
                <a:pathLst>
                  <a:path w="33" h="96" extrusionOk="0">
                    <a:moveTo>
                      <a:pt x="0" y="0"/>
                    </a:moveTo>
                    <a:cubicBezTo>
                      <a:pt x="32" y="32"/>
                      <a:pt x="32" y="63"/>
                      <a:pt x="32" y="95"/>
                    </a:cubicBezTo>
                    <a:cubicBezTo>
                      <a:pt x="32" y="63"/>
                      <a:pt x="32" y="32"/>
                      <a:pt x="0" y="0"/>
                    </a:cubicBez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1" name="Google Shape;4781;p41">
                <a:extLst>
                  <a:ext uri="{FF2B5EF4-FFF2-40B4-BE49-F238E27FC236}">
                    <a16:creationId xmlns:a16="http://schemas.microsoft.com/office/drawing/2014/main" id="{3729F137-FF48-83F9-84D9-424BD170AB4D}"/>
                  </a:ext>
                </a:extLst>
              </p:cNvPr>
              <p:cNvSpPr/>
              <p:nvPr/>
            </p:nvSpPr>
            <p:spPr>
              <a:xfrm>
                <a:off x="1149523" y="3536939"/>
                <a:ext cx="1059" cy="32"/>
              </a:xfrm>
              <a:custGeom>
                <a:avLst/>
                <a:gdLst/>
                <a:ahLst/>
                <a:cxnLst/>
                <a:rect l="l" t="t" r="r" b="b"/>
                <a:pathLst>
                  <a:path w="33" h="1" extrusionOk="0">
                    <a:moveTo>
                      <a:pt x="3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32" y="0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2" name="Google Shape;4782;p41">
                <a:extLst>
                  <a:ext uri="{FF2B5EF4-FFF2-40B4-BE49-F238E27FC236}">
                    <a16:creationId xmlns:a16="http://schemas.microsoft.com/office/drawing/2014/main" id="{4317192A-EF7C-76D3-F7E2-1466D5DC3DC3}"/>
                  </a:ext>
                </a:extLst>
              </p:cNvPr>
              <p:cNvSpPr/>
              <p:nvPr/>
            </p:nvSpPr>
            <p:spPr>
              <a:xfrm>
                <a:off x="1149523" y="3536939"/>
                <a:ext cx="1059" cy="32"/>
              </a:xfrm>
              <a:custGeom>
                <a:avLst/>
                <a:gdLst/>
                <a:ahLst/>
                <a:cxnLst/>
                <a:rect l="l" t="t" r="r" b="b"/>
                <a:pathLst>
                  <a:path w="33" h="1" extrusionOk="0">
                    <a:moveTo>
                      <a:pt x="3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32" y="0"/>
                    </a:cubicBez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3" name="Google Shape;4783;p41">
                <a:extLst>
                  <a:ext uri="{FF2B5EF4-FFF2-40B4-BE49-F238E27FC236}">
                    <a16:creationId xmlns:a16="http://schemas.microsoft.com/office/drawing/2014/main" id="{082AB91A-A04E-8C97-2211-DC57700091EF}"/>
                  </a:ext>
                </a:extLst>
              </p:cNvPr>
              <p:cNvSpPr/>
              <p:nvPr/>
            </p:nvSpPr>
            <p:spPr>
              <a:xfrm>
                <a:off x="1165799" y="3519635"/>
                <a:ext cx="1059" cy="3082"/>
              </a:xfrm>
              <a:custGeom>
                <a:avLst/>
                <a:gdLst/>
                <a:ahLst/>
                <a:cxnLst/>
                <a:rect l="l" t="t" r="r" b="b"/>
                <a:pathLst>
                  <a:path w="33" h="96" extrusionOk="0">
                    <a:moveTo>
                      <a:pt x="32" y="1"/>
                    </a:moveTo>
                    <a:cubicBezTo>
                      <a:pt x="32" y="32"/>
                      <a:pt x="32" y="64"/>
                      <a:pt x="0" y="96"/>
                    </a:cubicBezTo>
                    <a:cubicBezTo>
                      <a:pt x="32" y="64"/>
                      <a:pt x="32" y="32"/>
                      <a:pt x="32" y="1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4" name="Google Shape;4784;p41">
                <a:extLst>
                  <a:ext uri="{FF2B5EF4-FFF2-40B4-BE49-F238E27FC236}">
                    <a16:creationId xmlns:a16="http://schemas.microsoft.com/office/drawing/2014/main" id="{95E9EB60-B251-68E8-6C7E-18E8B0B960A8}"/>
                  </a:ext>
                </a:extLst>
              </p:cNvPr>
              <p:cNvSpPr/>
              <p:nvPr/>
            </p:nvSpPr>
            <p:spPr>
              <a:xfrm>
                <a:off x="1165799" y="3519635"/>
                <a:ext cx="1059" cy="3082"/>
              </a:xfrm>
              <a:custGeom>
                <a:avLst/>
                <a:gdLst/>
                <a:ahLst/>
                <a:cxnLst/>
                <a:rect l="l" t="t" r="r" b="b"/>
                <a:pathLst>
                  <a:path w="33" h="96" extrusionOk="0">
                    <a:moveTo>
                      <a:pt x="32" y="1"/>
                    </a:moveTo>
                    <a:cubicBezTo>
                      <a:pt x="32" y="32"/>
                      <a:pt x="32" y="64"/>
                      <a:pt x="0" y="96"/>
                    </a:cubicBezTo>
                    <a:cubicBezTo>
                      <a:pt x="32" y="64"/>
                      <a:pt x="32" y="32"/>
                      <a:pt x="32" y="1"/>
                    </a:cubicBez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5" name="Google Shape;4785;p41">
                <a:extLst>
                  <a:ext uri="{FF2B5EF4-FFF2-40B4-BE49-F238E27FC236}">
                    <a16:creationId xmlns:a16="http://schemas.microsoft.com/office/drawing/2014/main" id="{465A533B-F267-36AE-D5EF-BF5A8407DB7C}"/>
                  </a:ext>
                </a:extLst>
              </p:cNvPr>
              <p:cNvSpPr/>
              <p:nvPr/>
            </p:nvSpPr>
            <p:spPr>
              <a:xfrm>
                <a:off x="1163777" y="3512541"/>
                <a:ext cx="1027" cy="1027"/>
              </a:xfrm>
              <a:custGeom>
                <a:avLst/>
                <a:gdLst/>
                <a:ahLst/>
                <a:cxnLst/>
                <a:rect l="l" t="t" r="r" b="b"/>
                <a:pathLst>
                  <a:path w="32" h="32" extrusionOk="0">
                    <a:moveTo>
                      <a:pt x="0" y="32"/>
                    </a:moveTo>
                    <a:cubicBezTo>
                      <a:pt x="32" y="0"/>
                      <a:pt x="32" y="0"/>
                      <a:pt x="32" y="0"/>
                    </a:cubicBezTo>
                    <a:lnTo>
                      <a:pt x="0" y="32"/>
                    </a:lnTo>
                    <a:cubicBezTo>
                      <a:pt x="0" y="32"/>
                      <a:pt x="32" y="32"/>
                      <a:pt x="32" y="32"/>
                    </a:cubicBezTo>
                    <a:cubicBezTo>
                      <a:pt x="32" y="32"/>
                      <a:pt x="32" y="32"/>
                      <a:pt x="0" y="32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6" name="Google Shape;4786;p41">
                <a:extLst>
                  <a:ext uri="{FF2B5EF4-FFF2-40B4-BE49-F238E27FC236}">
                    <a16:creationId xmlns:a16="http://schemas.microsoft.com/office/drawing/2014/main" id="{06111199-DF84-9416-1D89-9B1A4AE86203}"/>
                  </a:ext>
                </a:extLst>
              </p:cNvPr>
              <p:cNvSpPr/>
              <p:nvPr/>
            </p:nvSpPr>
            <p:spPr>
              <a:xfrm>
                <a:off x="1163777" y="3512541"/>
                <a:ext cx="1027" cy="1027"/>
              </a:xfrm>
              <a:custGeom>
                <a:avLst/>
                <a:gdLst/>
                <a:ahLst/>
                <a:cxnLst/>
                <a:rect l="l" t="t" r="r" b="b"/>
                <a:pathLst>
                  <a:path w="32" h="32" extrusionOk="0">
                    <a:moveTo>
                      <a:pt x="0" y="32"/>
                    </a:moveTo>
                    <a:cubicBezTo>
                      <a:pt x="32" y="0"/>
                      <a:pt x="32" y="0"/>
                      <a:pt x="32" y="0"/>
                    </a:cubicBezTo>
                    <a:lnTo>
                      <a:pt x="0" y="32"/>
                    </a:lnTo>
                    <a:cubicBezTo>
                      <a:pt x="0" y="32"/>
                      <a:pt x="32" y="32"/>
                      <a:pt x="32" y="32"/>
                    </a:cubicBezTo>
                    <a:cubicBezTo>
                      <a:pt x="32" y="32"/>
                      <a:pt x="32" y="32"/>
                      <a:pt x="0" y="32"/>
                    </a:cubicBez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7" name="Google Shape;4787;p41">
                <a:extLst>
                  <a:ext uri="{FF2B5EF4-FFF2-40B4-BE49-F238E27FC236}">
                    <a16:creationId xmlns:a16="http://schemas.microsoft.com/office/drawing/2014/main" id="{A48CB1B2-37D8-B493-2AD7-CE7544C0A9F1}"/>
                  </a:ext>
                </a:extLst>
              </p:cNvPr>
              <p:cNvSpPr/>
              <p:nvPr/>
            </p:nvSpPr>
            <p:spPr>
              <a:xfrm>
                <a:off x="1142428" y="3539988"/>
                <a:ext cx="1027" cy="32"/>
              </a:xfrm>
              <a:custGeom>
                <a:avLst/>
                <a:gdLst/>
                <a:ahLst/>
                <a:cxnLst/>
                <a:rect l="l" t="t" r="r" b="b"/>
                <a:pathLst>
                  <a:path w="32" h="1" extrusionOk="0">
                    <a:moveTo>
                      <a:pt x="32" y="0"/>
                    </a:moveTo>
                    <a:cubicBezTo>
                      <a:pt x="32" y="0"/>
                      <a:pt x="32" y="0"/>
                      <a:pt x="0" y="0"/>
                    </a:cubicBezTo>
                    <a:cubicBezTo>
                      <a:pt x="32" y="0"/>
                      <a:pt x="32" y="0"/>
                      <a:pt x="32" y="0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8" name="Google Shape;4788;p41">
                <a:extLst>
                  <a:ext uri="{FF2B5EF4-FFF2-40B4-BE49-F238E27FC236}">
                    <a16:creationId xmlns:a16="http://schemas.microsoft.com/office/drawing/2014/main" id="{AC2E85AB-EEA3-A214-C9E7-0705067BFC28}"/>
                  </a:ext>
                </a:extLst>
              </p:cNvPr>
              <p:cNvSpPr/>
              <p:nvPr/>
            </p:nvSpPr>
            <p:spPr>
              <a:xfrm>
                <a:off x="1142428" y="3539988"/>
                <a:ext cx="1027" cy="32"/>
              </a:xfrm>
              <a:custGeom>
                <a:avLst/>
                <a:gdLst/>
                <a:ahLst/>
                <a:cxnLst/>
                <a:rect l="l" t="t" r="r" b="b"/>
                <a:pathLst>
                  <a:path w="32" h="1" extrusionOk="0">
                    <a:moveTo>
                      <a:pt x="32" y="0"/>
                    </a:moveTo>
                    <a:cubicBezTo>
                      <a:pt x="32" y="0"/>
                      <a:pt x="32" y="0"/>
                      <a:pt x="0" y="0"/>
                    </a:cubicBezTo>
                    <a:cubicBezTo>
                      <a:pt x="32" y="0"/>
                      <a:pt x="32" y="0"/>
                      <a:pt x="32" y="0"/>
                    </a:cubicBez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9" name="Google Shape;4789;p41">
                <a:extLst>
                  <a:ext uri="{FF2B5EF4-FFF2-40B4-BE49-F238E27FC236}">
                    <a16:creationId xmlns:a16="http://schemas.microsoft.com/office/drawing/2014/main" id="{476E1FBD-C65A-9156-4C50-E22F5C12C243}"/>
                  </a:ext>
                </a:extLst>
              </p:cNvPr>
              <p:cNvSpPr/>
              <p:nvPr/>
            </p:nvSpPr>
            <p:spPr>
              <a:xfrm>
                <a:off x="1163777" y="3499314"/>
                <a:ext cx="1027" cy="2055"/>
              </a:xfrm>
              <a:custGeom>
                <a:avLst/>
                <a:gdLst/>
                <a:ahLst/>
                <a:cxnLst/>
                <a:rect l="l" t="t" r="r" b="b"/>
                <a:pathLst>
                  <a:path w="32" h="64" extrusionOk="0">
                    <a:moveTo>
                      <a:pt x="32" y="64"/>
                    </a:moveTo>
                    <a:lnTo>
                      <a:pt x="0" y="32"/>
                    </a:lnTo>
                    <a:cubicBezTo>
                      <a:pt x="32" y="0"/>
                      <a:pt x="32" y="0"/>
                      <a:pt x="32" y="0"/>
                    </a:cubicBezTo>
                    <a:cubicBezTo>
                      <a:pt x="32" y="0"/>
                      <a:pt x="32" y="0"/>
                      <a:pt x="0" y="32"/>
                    </a:cubicBezTo>
                    <a:cubicBezTo>
                      <a:pt x="0" y="32"/>
                      <a:pt x="32" y="64"/>
                      <a:pt x="32" y="64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0" name="Google Shape;4790;p41">
                <a:extLst>
                  <a:ext uri="{FF2B5EF4-FFF2-40B4-BE49-F238E27FC236}">
                    <a16:creationId xmlns:a16="http://schemas.microsoft.com/office/drawing/2014/main" id="{31930293-D63F-2BA8-673D-C0FD8E38BCEF}"/>
                  </a:ext>
                </a:extLst>
              </p:cNvPr>
              <p:cNvSpPr/>
              <p:nvPr/>
            </p:nvSpPr>
            <p:spPr>
              <a:xfrm>
                <a:off x="1163777" y="3499314"/>
                <a:ext cx="1027" cy="2055"/>
              </a:xfrm>
              <a:custGeom>
                <a:avLst/>
                <a:gdLst/>
                <a:ahLst/>
                <a:cxnLst/>
                <a:rect l="l" t="t" r="r" b="b"/>
                <a:pathLst>
                  <a:path w="32" h="64" extrusionOk="0">
                    <a:moveTo>
                      <a:pt x="32" y="64"/>
                    </a:moveTo>
                    <a:lnTo>
                      <a:pt x="0" y="32"/>
                    </a:lnTo>
                    <a:cubicBezTo>
                      <a:pt x="32" y="0"/>
                      <a:pt x="32" y="0"/>
                      <a:pt x="32" y="0"/>
                    </a:cubicBezTo>
                    <a:cubicBezTo>
                      <a:pt x="32" y="0"/>
                      <a:pt x="32" y="0"/>
                      <a:pt x="0" y="32"/>
                    </a:cubicBezTo>
                    <a:cubicBezTo>
                      <a:pt x="0" y="32"/>
                      <a:pt x="32" y="64"/>
                      <a:pt x="32" y="64"/>
                    </a:cubicBez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1" name="Google Shape;4791;p41">
                <a:extLst>
                  <a:ext uri="{FF2B5EF4-FFF2-40B4-BE49-F238E27FC236}">
                    <a16:creationId xmlns:a16="http://schemas.microsoft.com/office/drawing/2014/main" id="{F29F77E7-1114-A705-8FDD-3567A264C02C}"/>
                  </a:ext>
                </a:extLst>
              </p:cNvPr>
              <p:cNvSpPr/>
              <p:nvPr/>
            </p:nvSpPr>
            <p:spPr>
              <a:xfrm>
                <a:off x="1163777" y="3523712"/>
                <a:ext cx="1027" cy="1059"/>
              </a:xfrm>
              <a:custGeom>
                <a:avLst/>
                <a:gdLst/>
                <a:ahLst/>
                <a:cxnLst/>
                <a:rect l="l" t="t" r="r" b="b"/>
                <a:pathLst>
                  <a:path w="32" h="33" extrusionOk="0">
                    <a:moveTo>
                      <a:pt x="32" y="0"/>
                    </a:moveTo>
                    <a:cubicBezTo>
                      <a:pt x="32" y="0"/>
                      <a:pt x="32" y="32"/>
                      <a:pt x="0" y="32"/>
                    </a:cubicBezTo>
                    <a:cubicBezTo>
                      <a:pt x="32" y="32"/>
                      <a:pt x="32" y="0"/>
                      <a:pt x="32" y="0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2" name="Google Shape;4792;p41">
                <a:extLst>
                  <a:ext uri="{FF2B5EF4-FFF2-40B4-BE49-F238E27FC236}">
                    <a16:creationId xmlns:a16="http://schemas.microsoft.com/office/drawing/2014/main" id="{17443E3E-4885-8CF4-2F7B-9F1171E87879}"/>
                  </a:ext>
                </a:extLst>
              </p:cNvPr>
              <p:cNvSpPr/>
              <p:nvPr/>
            </p:nvSpPr>
            <p:spPr>
              <a:xfrm>
                <a:off x="1163777" y="3523712"/>
                <a:ext cx="1027" cy="1059"/>
              </a:xfrm>
              <a:custGeom>
                <a:avLst/>
                <a:gdLst/>
                <a:ahLst/>
                <a:cxnLst/>
                <a:rect l="l" t="t" r="r" b="b"/>
                <a:pathLst>
                  <a:path w="32" h="33" extrusionOk="0">
                    <a:moveTo>
                      <a:pt x="32" y="0"/>
                    </a:moveTo>
                    <a:cubicBezTo>
                      <a:pt x="32" y="0"/>
                      <a:pt x="32" y="32"/>
                      <a:pt x="0" y="32"/>
                    </a:cubicBezTo>
                    <a:cubicBezTo>
                      <a:pt x="32" y="32"/>
                      <a:pt x="32" y="0"/>
                      <a:pt x="32" y="0"/>
                    </a:cubicBez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3" name="Google Shape;4793;p41">
                <a:extLst>
                  <a:ext uri="{FF2B5EF4-FFF2-40B4-BE49-F238E27FC236}">
                    <a16:creationId xmlns:a16="http://schemas.microsoft.com/office/drawing/2014/main" id="{4DB6839A-4F46-AA5E-D715-00F0E2013FAA}"/>
                  </a:ext>
                </a:extLst>
              </p:cNvPr>
              <p:cNvSpPr/>
              <p:nvPr/>
            </p:nvSpPr>
            <p:spPr>
              <a:xfrm>
                <a:off x="1165799" y="3494210"/>
                <a:ext cx="1059" cy="3082"/>
              </a:xfrm>
              <a:custGeom>
                <a:avLst/>
                <a:gdLst/>
                <a:ahLst/>
                <a:cxnLst/>
                <a:rect l="l" t="t" r="r" b="b"/>
                <a:pathLst>
                  <a:path w="33" h="96" extrusionOk="0">
                    <a:moveTo>
                      <a:pt x="32" y="1"/>
                    </a:moveTo>
                    <a:cubicBezTo>
                      <a:pt x="32" y="33"/>
                      <a:pt x="32" y="64"/>
                      <a:pt x="0" y="96"/>
                    </a:cubicBezTo>
                    <a:cubicBezTo>
                      <a:pt x="32" y="64"/>
                      <a:pt x="32" y="33"/>
                      <a:pt x="32" y="1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4" name="Google Shape;4794;p41">
                <a:extLst>
                  <a:ext uri="{FF2B5EF4-FFF2-40B4-BE49-F238E27FC236}">
                    <a16:creationId xmlns:a16="http://schemas.microsoft.com/office/drawing/2014/main" id="{FFC8A1B5-39ED-F066-98F3-1DF9E2171DF7}"/>
                  </a:ext>
                </a:extLst>
              </p:cNvPr>
              <p:cNvSpPr/>
              <p:nvPr/>
            </p:nvSpPr>
            <p:spPr>
              <a:xfrm>
                <a:off x="1165799" y="3494210"/>
                <a:ext cx="1059" cy="3082"/>
              </a:xfrm>
              <a:custGeom>
                <a:avLst/>
                <a:gdLst/>
                <a:ahLst/>
                <a:cxnLst/>
                <a:rect l="l" t="t" r="r" b="b"/>
                <a:pathLst>
                  <a:path w="33" h="96" extrusionOk="0">
                    <a:moveTo>
                      <a:pt x="32" y="1"/>
                    </a:moveTo>
                    <a:cubicBezTo>
                      <a:pt x="32" y="33"/>
                      <a:pt x="32" y="64"/>
                      <a:pt x="0" y="96"/>
                    </a:cubicBezTo>
                    <a:cubicBezTo>
                      <a:pt x="32" y="64"/>
                      <a:pt x="32" y="33"/>
                      <a:pt x="32" y="1"/>
                    </a:cubicBez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5" name="Google Shape;4795;p41">
                <a:extLst>
                  <a:ext uri="{FF2B5EF4-FFF2-40B4-BE49-F238E27FC236}">
                    <a16:creationId xmlns:a16="http://schemas.microsoft.com/office/drawing/2014/main" id="{DC0D4228-7F1F-333E-1071-B5F63C0D5269}"/>
                  </a:ext>
                </a:extLst>
              </p:cNvPr>
              <p:cNvSpPr/>
              <p:nvPr/>
            </p:nvSpPr>
            <p:spPr>
              <a:xfrm>
                <a:off x="1165799" y="3503391"/>
                <a:ext cx="1059" cy="3050"/>
              </a:xfrm>
              <a:custGeom>
                <a:avLst/>
                <a:gdLst/>
                <a:ahLst/>
                <a:cxnLst/>
                <a:rect l="l" t="t" r="r" b="b"/>
                <a:pathLst>
                  <a:path w="33" h="95" extrusionOk="0">
                    <a:moveTo>
                      <a:pt x="32" y="95"/>
                    </a:moveTo>
                    <a:cubicBezTo>
                      <a:pt x="32" y="63"/>
                      <a:pt x="32" y="32"/>
                      <a:pt x="0" y="0"/>
                    </a:cubicBezTo>
                    <a:cubicBezTo>
                      <a:pt x="32" y="32"/>
                      <a:pt x="32" y="63"/>
                      <a:pt x="32" y="95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6" name="Google Shape;4796;p41">
                <a:extLst>
                  <a:ext uri="{FF2B5EF4-FFF2-40B4-BE49-F238E27FC236}">
                    <a16:creationId xmlns:a16="http://schemas.microsoft.com/office/drawing/2014/main" id="{E9BD6821-6664-03C2-F081-7D92A517B0DA}"/>
                  </a:ext>
                </a:extLst>
              </p:cNvPr>
              <p:cNvSpPr/>
              <p:nvPr/>
            </p:nvSpPr>
            <p:spPr>
              <a:xfrm>
                <a:off x="1165799" y="3503391"/>
                <a:ext cx="1059" cy="3050"/>
              </a:xfrm>
              <a:custGeom>
                <a:avLst/>
                <a:gdLst/>
                <a:ahLst/>
                <a:cxnLst/>
                <a:rect l="l" t="t" r="r" b="b"/>
                <a:pathLst>
                  <a:path w="33" h="95" extrusionOk="0">
                    <a:moveTo>
                      <a:pt x="32" y="95"/>
                    </a:moveTo>
                    <a:cubicBezTo>
                      <a:pt x="32" y="63"/>
                      <a:pt x="32" y="32"/>
                      <a:pt x="0" y="0"/>
                    </a:cubicBezTo>
                    <a:cubicBezTo>
                      <a:pt x="32" y="32"/>
                      <a:pt x="32" y="63"/>
                      <a:pt x="32" y="95"/>
                    </a:cubicBez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7" name="Google Shape;4797;p41">
                <a:extLst>
                  <a:ext uri="{FF2B5EF4-FFF2-40B4-BE49-F238E27FC236}">
                    <a16:creationId xmlns:a16="http://schemas.microsoft.com/office/drawing/2014/main" id="{E31EE3BC-9EFD-5A9D-FEF5-380AD8CEA5CB}"/>
                  </a:ext>
                </a:extLst>
              </p:cNvPr>
              <p:cNvSpPr/>
              <p:nvPr/>
            </p:nvSpPr>
            <p:spPr>
              <a:xfrm>
                <a:off x="1165799" y="3506441"/>
                <a:ext cx="1059" cy="4077"/>
              </a:xfrm>
              <a:custGeom>
                <a:avLst/>
                <a:gdLst/>
                <a:ahLst/>
                <a:cxnLst/>
                <a:rect l="l" t="t" r="r" b="b"/>
                <a:pathLst>
                  <a:path w="33" h="127" extrusionOk="0">
                    <a:moveTo>
                      <a:pt x="32" y="0"/>
                    </a:moveTo>
                    <a:cubicBezTo>
                      <a:pt x="32" y="63"/>
                      <a:pt x="32" y="95"/>
                      <a:pt x="0" y="127"/>
                    </a:cubicBezTo>
                    <a:cubicBezTo>
                      <a:pt x="32" y="95"/>
                      <a:pt x="32" y="63"/>
                      <a:pt x="32" y="0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8" name="Google Shape;4798;p41">
                <a:extLst>
                  <a:ext uri="{FF2B5EF4-FFF2-40B4-BE49-F238E27FC236}">
                    <a16:creationId xmlns:a16="http://schemas.microsoft.com/office/drawing/2014/main" id="{C0A52564-87EB-E94B-2753-7C412D937332}"/>
                  </a:ext>
                </a:extLst>
              </p:cNvPr>
              <p:cNvSpPr/>
              <p:nvPr/>
            </p:nvSpPr>
            <p:spPr>
              <a:xfrm>
                <a:off x="1165799" y="3506441"/>
                <a:ext cx="1059" cy="4077"/>
              </a:xfrm>
              <a:custGeom>
                <a:avLst/>
                <a:gdLst/>
                <a:ahLst/>
                <a:cxnLst/>
                <a:rect l="l" t="t" r="r" b="b"/>
                <a:pathLst>
                  <a:path w="33" h="127" extrusionOk="0">
                    <a:moveTo>
                      <a:pt x="32" y="0"/>
                    </a:moveTo>
                    <a:cubicBezTo>
                      <a:pt x="32" y="63"/>
                      <a:pt x="32" y="95"/>
                      <a:pt x="0" y="127"/>
                    </a:cubicBezTo>
                    <a:cubicBezTo>
                      <a:pt x="32" y="95"/>
                      <a:pt x="32" y="63"/>
                      <a:pt x="32" y="0"/>
                    </a:cubicBez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9" name="Google Shape;4799;p41">
                <a:extLst>
                  <a:ext uri="{FF2B5EF4-FFF2-40B4-BE49-F238E27FC236}">
                    <a16:creationId xmlns:a16="http://schemas.microsoft.com/office/drawing/2014/main" id="{3AB7DDEA-6542-47C0-153B-9F8942C32D63}"/>
                  </a:ext>
                </a:extLst>
              </p:cNvPr>
              <p:cNvSpPr/>
              <p:nvPr/>
            </p:nvSpPr>
            <p:spPr>
              <a:xfrm>
                <a:off x="1157677" y="3527789"/>
                <a:ext cx="1027" cy="32"/>
              </a:xfrm>
              <a:custGeom>
                <a:avLst/>
                <a:gdLst/>
                <a:ahLst/>
                <a:cxnLst/>
                <a:rect l="l" t="t" r="r" b="b"/>
                <a:pathLst>
                  <a:path w="32" h="1" extrusionOk="0">
                    <a:moveTo>
                      <a:pt x="32" y="0"/>
                    </a:moveTo>
                    <a:cubicBezTo>
                      <a:pt x="32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lnTo>
                      <a:pt x="0" y="0"/>
                    </a:lnTo>
                    <a:cubicBezTo>
                      <a:pt x="0" y="0"/>
                      <a:pt x="0" y="0"/>
                      <a:pt x="32" y="0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0" name="Google Shape;4800;p41">
                <a:extLst>
                  <a:ext uri="{FF2B5EF4-FFF2-40B4-BE49-F238E27FC236}">
                    <a16:creationId xmlns:a16="http://schemas.microsoft.com/office/drawing/2014/main" id="{58CB5F42-A9D4-78F5-9520-BB3BB5542ACD}"/>
                  </a:ext>
                </a:extLst>
              </p:cNvPr>
              <p:cNvSpPr/>
              <p:nvPr/>
            </p:nvSpPr>
            <p:spPr>
              <a:xfrm>
                <a:off x="1157677" y="3527789"/>
                <a:ext cx="1027" cy="32"/>
              </a:xfrm>
              <a:custGeom>
                <a:avLst/>
                <a:gdLst/>
                <a:ahLst/>
                <a:cxnLst/>
                <a:rect l="l" t="t" r="r" b="b"/>
                <a:pathLst>
                  <a:path w="32" h="1" extrusionOk="0">
                    <a:moveTo>
                      <a:pt x="32" y="0"/>
                    </a:moveTo>
                    <a:cubicBezTo>
                      <a:pt x="32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lnTo>
                      <a:pt x="0" y="0"/>
                    </a:lnTo>
                    <a:cubicBezTo>
                      <a:pt x="0" y="0"/>
                      <a:pt x="0" y="0"/>
                      <a:pt x="32" y="0"/>
                    </a:cubicBez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1" name="Google Shape;4801;p41">
                <a:extLst>
                  <a:ext uri="{FF2B5EF4-FFF2-40B4-BE49-F238E27FC236}">
                    <a16:creationId xmlns:a16="http://schemas.microsoft.com/office/drawing/2014/main" id="{3D179A46-07BE-B9AC-9065-98AB207FC3ED}"/>
                  </a:ext>
                </a:extLst>
              </p:cNvPr>
              <p:cNvSpPr/>
              <p:nvPr/>
            </p:nvSpPr>
            <p:spPr>
              <a:xfrm>
                <a:off x="1136329" y="3472862"/>
                <a:ext cx="37624" cy="20385"/>
              </a:xfrm>
              <a:custGeom>
                <a:avLst/>
                <a:gdLst/>
                <a:ahLst/>
                <a:cxnLst/>
                <a:rect l="l" t="t" r="r" b="b"/>
                <a:pathLst>
                  <a:path w="1172" h="635" extrusionOk="0">
                    <a:moveTo>
                      <a:pt x="0" y="1"/>
                    </a:moveTo>
                    <a:lnTo>
                      <a:pt x="0" y="318"/>
                    </a:lnTo>
                    <a:lnTo>
                      <a:pt x="570" y="318"/>
                    </a:lnTo>
                    <a:cubicBezTo>
                      <a:pt x="792" y="318"/>
                      <a:pt x="950" y="476"/>
                      <a:pt x="950" y="634"/>
                    </a:cubicBezTo>
                    <a:cubicBezTo>
                      <a:pt x="950" y="603"/>
                      <a:pt x="950" y="571"/>
                      <a:pt x="950" y="539"/>
                    </a:cubicBezTo>
                    <a:lnTo>
                      <a:pt x="1172" y="539"/>
                    </a:lnTo>
                    <a:lnTo>
                      <a:pt x="1172" y="1"/>
                    </a:ln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2" name="Google Shape;4802;p41">
                <a:extLst>
                  <a:ext uri="{FF2B5EF4-FFF2-40B4-BE49-F238E27FC236}">
                    <a16:creationId xmlns:a16="http://schemas.microsoft.com/office/drawing/2014/main" id="{92A9B1D9-74F2-68F7-37A6-09B72C29C1A1}"/>
                  </a:ext>
                </a:extLst>
              </p:cNvPr>
              <p:cNvSpPr/>
              <p:nvPr/>
            </p:nvSpPr>
            <p:spPr>
              <a:xfrm>
                <a:off x="1136329" y="3472862"/>
                <a:ext cx="37624" cy="20385"/>
              </a:xfrm>
              <a:custGeom>
                <a:avLst/>
                <a:gdLst/>
                <a:ahLst/>
                <a:cxnLst/>
                <a:rect l="l" t="t" r="r" b="b"/>
                <a:pathLst>
                  <a:path w="1172" h="635" extrusionOk="0">
                    <a:moveTo>
                      <a:pt x="0" y="1"/>
                    </a:moveTo>
                    <a:lnTo>
                      <a:pt x="0" y="318"/>
                    </a:lnTo>
                    <a:lnTo>
                      <a:pt x="570" y="318"/>
                    </a:lnTo>
                    <a:cubicBezTo>
                      <a:pt x="792" y="318"/>
                      <a:pt x="950" y="476"/>
                      <a:pt x="950" y="634"/>
                    </a:cubicBezTo>
                    <a:cubicBezTo>
                      <a:pt x="950" y="603"/>
                      <a:pt x="950" y="571"/>
                      <a:pt x="950" y="539"/>
                    </a:cubicBezTo>
                    <a:lnTo>
                      <a:pt x="1172" y="539"/>
                    </a:lnTo>
                    <a:lnTo>
                      <a:pt x="1172" y="1"/>
                    </a:lnTo>
                    <a:close/>
                  </a:path>
                </a:pathLst>
              </a:custGeom>
              <a:solidFill>
                <a:srgbClr val="DD91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3" name="Google Shape;4803;p41">
                <a:extLst>
                  <a:ext uri="{FF2B5EF4-FFF2-40B4-BE49-F238E27FC236}">
                    <a16:creationId xmlns:a16="http://schemas.microsoft.com/office/drawing/2014/main" id="{1942F3A2-8B7E-B41C-127D-888E1C01EE1B}"/>
                  </a:ext>
                </a:extLst>
              </p:cNvPr>
              <p:cNvSpPr/>
              <p:nvPr/>
            </p:nvSpPr>
            <p:spPr>
              <a:xfrm>
                <a:off x="1136329" y="3540983"/>
                <a:ext cx="32" cy="3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1"/>
                    </a:move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4" name="Google Shape;4804;p41">
                <a:extLst>
                  <a:ext uri="{FF2B5EF4-FFF2-40B4-BE49-F238E27FC236}">
                    <a16:creationId xmlns:a16="http://schemas.microsoft.com/office/drawing/2014/main" id="{05930DA1-B8B4-DD3F-C46C-904454868A20}"/>
                  </a:ext>
                </a:extLst>
              </p:cNvPr>
              <p:cNvSpPr/>
              <p:nvPr/>
            </p:nvSpPr>
            <p:spPr>
              <a:xfrm>
                <a:off x="1136329" y="3540983"/>
                <a:ext cx="32" cy="3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1"/>
                    </a:move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5" name="Google Shape;4805;p41">
                <a:extLst>
                  <a:ext uri="{FF2B5EF4-FFF2-40B4-BE49-F238E27FC236}">
                    <a16:creationId xmlns:a16="http://schemas.microsoft.com/office/drawing/2014/main" id="{BFA1292D-9116-8133-9B49-6603AD06F275}"/>
                  </a:ext>
                </a:extLst>
              </p:cNvPr>
              <p:cNvSpPr/>
              <p:nvPr/>
            </p:nvSpPr>
            <p:spPr>
              <a:xfrm>
                <a:off x="1160727" y="3525735"/>
                <a:ext cx="1027" cy="1059"/>
              </a:xfrm>
              <a:custGeom>
                <a:avLst/>
                <a:gdLst/>
                <a:ahLst/>
                <a:cxnLst/>
                <a:rect l="l" t="t" r="r" b="b"/>
                <a:pathLst>
                  <a:path w="32" h="33" extrusionOk="0">
                    <a:moveTo>
                      <a:pt x="32" y="1"/>
                    </a:moveTo>
                    <a:cubicBezTo>
                      <a:pt x="32" y="1"/>
                      <a:pt x="0" y="32"/>
                      <a:pt x="0" y="32"/>
                    </a:cubicBezTo>
                    <a:lnTo>
                      <a:pt x="32" y="32"/>
                    </a:lnTo>
                    <a:cubicBezTo>
                      <a:pt x="32" y="32"/>
                      <a:pt x="32" y="1"/>
                      <a:pt x="32" y="1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6" name="Google Shape;4806;p41">
                <a:extLst>
                  <a:ext uri="{FF2B5EF4-FFF2-40B4-BE49-F238E27FC236}">
                    <a16:creationId xmlns:a16="http://schemas.microsoft.com/office/drawing/2014/main" id="{CAD57174-1D2C-4C3D-BF9E-72C90E13A2D6}"/>
                  </a:ext>
                </a:extLst>
              </p:cNvPr>
              <p:cNvSpPr/>
              <p:nvPr/>
            </p:nvSpPr>
            <p:spPr>
              <a:xfrm>
                <a:off x="1160727" y="3525735"/>
                <a:ext cx="1027" cy="1059"/>
              </a:xfrm>
              <a:custGeom>
                <a:avLst/>
                <a:gdLst/>
                <a:ahLst/>
                <a:cxnLst/>
                <a:rect l="l" t="t" r="r" b="b"/>
                <a:pathLst>
                  <a:path w="32" h="33" extrusionOk="0">
                    <a:moveTo>
                      <a:pt x="32" y="1"/>
                    </a:moveTo>
                    <a:cubicBezTo>
                      <a:pt x="32" y="1"/>
                      <a:pt x="0" y="32"/>
                      <a:pt x="0" y="32"/>
                    </a:cubicBezTo>
                    <a:lnTo>
                      <a:pt x="32" y="32"/>
                    </a:lnTo>
                    <a:cubicBezTo>
                      <a:pt x="32" y="32"/>
                      <a:pt x="32" y="1"/>
                      <a:pt x="32" y="1"/>
                    </a:cubicBez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7" name="Google Shape;4807;p41">
                <a:extLst>
                  <a:ext uri="{FF2B5EF4-FFF2-40B4-BE49-F238E27FC236}">
                    <a16:creationId xmlns:a16="http://schemas.microsoft.com/office/drawing/2014/main" id="{DE450CCA-5CB5-42CC-62B5-8D2586AA958D}"/>
                  </a:ext>
                </a:extLst>
              </p:cNvPr>
              <p:cNvSpPr/>
              <p:nvPr/>
            </p:nvSpPr>
            <p:spPr>
              <a:xfrm>
                <a:off x="1166826" y="3493215"/>
                <a:ext cx="32" cy="1027"/>
              </a:xfrm>
              <a:custGeom>
                <a:avLst/>
                <a:gdLst/>
                <a:ahLst/>
                <a:cxnLst/>
                <a:rect l="l" t="t" r="r" b="b"/>
                <a:pathLst>
                  <a:path w="1" h="32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32"/>
                    </a:cubicBezTo>
                    <a:cubicBezTo>
                      <a:pt x="0" y="32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B2D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8" name="Google Shape;4808;p41">
                <a:extLst>
                  <a:ext uri="{FF2B5EF4-FFF2-40B4-BE49-F238E27FC236}">
                    <a16:creationId xmlns:a16="http://schemas.microsoft.com/office/drawing/2014/main" id="{259C4E01-0130-D8DC-B213-AB3762D5C4D1}"/>
                  </a:ext>
                </a:extLst>
              </p:cNvPr>
              <p:cNvSpPr/>
              <p:nvPr/>
            </p:nvSpPr>
            <p:spPr>
              <a:xfrm>
                <a:off x="1166826" y="3493215"/>
                <a:ext cx="32" cy="1027"/>
              </a:xfrm>
              <a:custGeom>
                <a:avLst/>
                <a:gdLst/>
                <a:ahLst/>
                <a:cxnLst/>
                <a:rect l="l" t="t" r="r" b="b"/>
                <a:pathLst>
                  <a:path w="1" h="32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32"/>
                    </a:cubicBezTo>
                    <a:cubicBezTo>
                      <a:pt x="0" y="32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9" name="Google Shape;4809;p41">
                <a:extLst>
                  <a:ext uri="{FF2B5EF4-FFF2-40B4-BE49-F238E27FC236}">
                    <a16:creationId xmlns:a16="http://schemas.microsoft.com/office/drawing/2014/main" id="{9808AB55-7A0F-0322-8187-E13658145293}"/>
                  </a:ext>
                </a:extLst>
              </p:cNvPr>
              <p:cNvSpPr/>
              <p:nvPr/>
            </p:nvSpPr>
            <p:spPr>
              <a:xfrm>
                <a:off x="1164772" y="3497260"/>
                <a:ext cx="1059" cy="2087"/>
              </a:xfrm>
              <a:custGeom>
                <a:avLst/>
                <a:gdLst/>
                <a:ahLst/>
                <a:cxnLst/>
                <a:rect l="l" t="t" r="r" b="b"/>
                <a:pathLst>
                  <a:path w="33" h="65" extrusionOk="0">
                    <a:moveTo>
                      <a:pt x="32" y="1"/>
                    </a:moveTo>
                    <a:cubicBezTo>
                      <a:pt x="32" y="1"/>
                      <a:pt x="32" y="33"/>
                      <a:pt x="1" y="33"/>
                    </a:cubicBezTo>
                    <a:lnTo>
                      <a:pt x="1" y="64"/>
                    </a:lnTo>
                    <a:cubicBezTo>
                      <a:pt x="32" y="33"/>
                      <a:pt x="32" y="33"/>
                      <a:pt x="32" y="1"/>
                    </a:cubicBezTo>
                    <a:close/>
                  </a:path>
                </a:pathLst>
              </a:custGeom>
              <a:solidFill>
                <a:srgbClr val="DB2D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0" name="Google Shape;4810;p41">
                <a:extLst>
                  <a:ext uri="{FF2B5EF4-FFF2-40B4-BE49-F238E27FC236}">
                    <a16:creationId xmlns:a16="http://schemas.microsoft.com/office/drawing/2014/main" id="{E6CB9A7D-BED6-25D2-3722-40858830F879}"/>
                  </a:ext>
                </a:extLst>
              </p:cNvPr>
              <p:cNvSpPr/>
              <p:nvPr/>
            </p:nvSpPr>
            <p:spPr>
              <a:xfrm>
                <a:off x="1164772" y="3497260"/>
                <a:ext cx="1059" cy="2087"/>
              </a:xfrm>
              <a:custGeom>
                <a:avLst/>
                <a:gdLst/>
                <a:ahLst/>
                <a:cxnLst/>
                <a:rect l="l" t="t" r="r" b="b"/>
                <a:pathLst>
                  <a:path w="33" h="65" extrusionOk="0">
                    <a:moveTo>
                      <a:pt x="32" y="1"/>
                    </a:moveTo>
                    <a:cubicBezTo>
                      <a:pt x="32" y="1"/>
                      <a:pt x="32" y="33"/>
                      <a:pt x="1" y="33"/>
                    </a:cubicBezTo>
                    <a:lnTo>
                      <a:pt x="1" y="64"/>
                    </a:lnTo>
                    <a:cubicBezTo>
                      <a:pt x="32" y="33"/>
                      <a:pt x="32" y="33"/>
                      <a:pt x="32" y="1"/>
                    </a:cubicBez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1" name="Google Shape;4811;p41">
                <a:extLst>
                  <a:ext uri="{FF2B5EF4-FFF2-40B4-BE49-F238E27FC236}">
                    <a16:creationId xmlns:a16="http://schemas.microsoft.com/office/drawing/2014/main" id="{8348447E-8ECB-2613-7310-48C467B4BC8D}"/>
                  </a:ext>
                </a:extLst>
              </p:cNvPr>
              <p:cNvSpPr/>
              <p:nvPr/>
            </p:nvSpPr>
            <p:spPr>
              <a:xfrm>
                <a:off x="1136329" y="3483038"/>
                <a:ext cx="32" cy="13258"/>
              </a:xfrm>
              <a:custGeom>
                <a:avLst/>
                <a:gdLst/>
                <a:ahLst/>
                <a:cxnLst/>
                <a:rect l="l" t="t" r="r" b="b"/>
                <a:pathLst>
                  <a:path w="1" h="413" extrusionOk="0">
                    <a:moveTo>
                      <a:pt x="0" y="412"/>
                    </a:move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DB2D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2" name="Google Shape;4812;p41">
                <a:extLst>
                  <a:ext uri="{FF2B5EF4-FFF2-40B4-BE49-F238E27FC236}">
                    <a16:creationId xmlns:a16="http://schemas.microsoft.com/office/drawing/2014/main" id="{61CD4089-795F-6F8C-2EA8-5D7000E96D1B}"/>
                  </a:ext>
                </a:extLst>
              </p:cNvPr>
              <p:cNvSpPr/>
              <p:nvPr/>
            </p:nvSpPr>
            <p:spPr>
              <a:xfrm>
                <a:off x="1136329" y="3483038"/>
                <a:ext cx="32" cy="13258"/>
              </a:xfrm>
              <a:custGeom>
                <a:avLst/>
                <a:gdLst/>
                <a:ahLst/>
                <a:cxnLst/>
                <a:rect l="l" t="t" r="r" b="b"/>
                <a:pathLst>
                  <a:path w="1" h="413" extrusionOk="0">
                    <a:moveTo>
                      <a:pt x="0" y="412"/>
                    </a:move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3" name="Google Shape;4813;p41">
                <a:extLst>
                  <a:ext uri="{FF2B5EF4-FFF2-40B4-BE49-F238E27FC236}">
                    <a16:creationId xmlns:a16="http://schemas.microsoft.com/office/drawing/2014/main" id="{BE52203C-5DCC-0D82-0D36-0AFA7058E302}"/>
                  </a:ext>
                </a:extLst>
              </p:cNvPr>
              <p:cNvSpPr/>
              <p:nvPr/>
            </p:nvSpPr>
            <p:spPr>
              <a:xfrm>
                <a:off x="1136329" y="3483038"/>
                <a:ext cx="30529" cy="17303"/>
              </a:xfrm>
              <a:custGeom>
                <a:avLst/>
                <a:gdLst/>
                <a:ahLst/>
                <a:cxnLst/>
                <a:rect l="l" t="t" r="r" b="b"/>
                <a:pathLst>
                  <a:path w="951" h="539" extrusionOk="0">
                    <a:moveTo>
                      <a:pt x="0" y="1"/>
                    </a:moveTo>
                    <a:lnTo>
                      <a:pt x="0" y="412"/>
                    </a:lnTo>
                    <a:lnTo>
                      <a:pt x="570" y="412"/>
                    </a:lnTo>
                    <a:cubicBezTo>
                      <a:pt x="697" y="412"/>
                      <a:pt x="792" y="476"/>
                      <a:pt x="855" y="539"/>
                    </a:cubicBezTo>
                    <a:cubicBezTo>
                      <a:pt x="855" y="507"/>
                      <a:pt x="887" y="507"/>
                      <a:pt x="887" y="507"/>
                    </a:cubicBezTo>
                    <a:cubicBezTo>
                      <a:pt x="887" y="476"/>
                      <a:pt x="918" y="476"/>
                      <a:pt x="918" y="444"/>
                    </a:cubicBezTo>
                    <a:cubicBezTo>
                      <a:pt x="950" y="412"/>
                      <a:pt x="950" y="381"/>
                      <a:pt x="950" y="349"/>
                    </a:cubicBezTo>
                    <a:cubicBezTo>
                      <a:pt x="950" y="349"/>
                      <a:pt x="950" y="317"/>
                      <a:pt x="950" y="317"/>
                    </a:cubicBezTo>
                    <a:cubicBezTo>
                      <a:pt x="950" y="159"/>
                      <a:pt x="792" y="1"/>
                      <a:pt x="570" y="1"/>
                    </a:cubicBezTo>
                    <a:close/>
                  </a:path>
                </a:pathLst>
              </a:custGeom>
              <a:solidFill>
                <a:srgbClr val="DB2D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4" name="Google Shape;4814;p41">
                <a:extLst>
                  <a:ext uri="{FF2B5EF4-FFF2-40B4-BE49-F238E27FC236}">
                    <a16:creationId xmlns:a16="http://schemas.microsoft.com/office/drawing/2014/main" id="{69098F6E-1A37-AA87-A9D2-3962F05BA26E}"/>
                  </a:ext>
                </a:extLst>
              </p:cNvPr>
              <p:cNvSpPr/>
              <p:nvPr/>
            </p:nvSpPr>
            <p:spPr>
              <a:xfrm>
                <a:off x="1136329" y="3527789"/>
                <a:ext cx="32" cy="13226"/>
              </a:xfrm>
              <a:custGeom>
                <a:avLst/>
                <a:gdLst/>
                <a:ahLst/>
                <a:cxnLst/>
                <a:rect l="l" t="t" r="r" b="b"/>
                <a:pathLst>
                  <a:path w="1" h="412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412"/>
                    </a:lnTo>
                    <a:lnTo>
                      <a:pt x="0" y="412"/>
                    </a:lnTo>
                    <a:close/>
                  </a:path>
                </a:pathLst>
              </a:custGeom>
              <a:solidFill>
                <a:srgbClr val="F2A3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5" name="Google Shape;4815;p41">
                <a:extLst>
                  <a:ext uri="{FF2B5EF4-FFF2-40B4-BE49-F238E27FC236}">
                    <a16:creationId xmlns:a16="http://schemas.microsoft.com/office/drawing/2014/main" id="{D80BA720-C7A1-2266-74B8-7360A3A8A924}"/>
                  </a:ext>
                </a:extLst>
              </p:cNvPr>
              <p:cNvSpPr/>
              <p:nvPr/>
            </p:nvSpPr>
            <p:spPr>
              <a:xfrm>
                <a:off x="1136329" y="3527789"/>
                <a:ext cx="32" cy="13226"/>
              </a:xfrm>
              <a:custGeom>
                <a:avLst/>
                <a:gdLst/>
                <a:ahLst/>
                <a:cxnLst/>
                <a:rect l="l" t="t" r="r" b="b"/>
                <a:pathLst>
                  <a:path w="1" h="412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412"/>
                    </a:lnTo>
                    <a:lnTo>
                      <a:pt x="0" y="412"/>
                    </a:ln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6" name="Google Shape;4816;p41">
                <a:extLst>
                  <a:ext uri="{FF2B5EF4-FFF2-40B4-BE49-F238E27FC236}">
                    <a16:creationId xmlns:a16="http://schemas.microsoft.com/office/drawing/2014/main" id="{D89CF23A-F9A1-FDD7-3ACC-417E60F2566F}"/>
                  </a:ext>
                </a:extLst>
              </p:cNvPr>
              <p:cNvSpPr/>
              <p:nvPr/>
            </p:nvSpPr>
            <p:spPr>
              <a:xfrm>
                <a:off x="1136329" y="3539988"/>
                <a:ext cx="6132" cy="1027"/>
              </a:xfrm>
              <a:custGeom>
                <a:avLst/>
                <a:gdLst/>
                <a:ahLst/>
                <a:cxnLst/>
                <a:rect l="l" t="t" r="r" b="b"/>
                <a:pathLst>
                  <a:path w="191" h="32" extrusionOk="0">
                    <a:moveTo>
                      <a:pt x="0" y="32"/>
                    </a:moveTo>
                    <a:lnTo>
                      <a:pt x="0" y="32"/>
                    </a:lnTo>
                    <a:cubicBezTo>
                      <a:pt x="63" y="32"/>
                      <a:pt x="127" y="0"/>
                      <a:pt x="190" y="0"/>
                    </a:cubicBezTo>
                    <a:lnTo>
                      <a:pt x="190" y="0"/>
                    </a:lnTo>
                    <a:cubicBezTo>
                      <a:pt x="127" y="0"/>
                      <a:pt x="63" y="32"/>
                      <a:pt x="0" y="32"/>
                    </a:cubicBezTo>
                    <a:close/>
                  </a:path>
                </a:pathLst>
              </a:custGeom>
              <a:solidFill>
                <a:srgbClr val="F2A3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7" name="Google Shape;4817;p41">
                <a:extLst>
                  <a:ext uri="{FF2B5EF4-FFF2-40B4-BE49-F238E27FC236}">
                    <a16:creationId xmlns:a16="http://schemas.microsoft.com/office/drawing/2014/main" id="{54A226E2-62DF-90E8-DE8C-872251962E09}"/>
                  </a:ext>
                </a:extLst>
              </p:cNvPr>
              <p:cNvSpPr/>
              <p:nvPr/>
            </p:nvSpPr>
            <p:spPr>
              <a:xfrm>
                <a:off x="1136329" y="3539988"/>
                <a:ext cx="6132" cy="1027"/>
              </a:xfrm>
              <a:custGeom>
                <a:avLst/>
                <a:gdLst/>
                <a:ahLst/>
                <a:cxnLst/>
                <a:rect l="l" t="t" r="r" b="b"/>
                <a:pathLst>
                  <a:path w="191" h="32" extrusionOk="0">
                    <a:moveTo>
                      <a:pt x="0" y="32"/>
                    </a:moveTo>
                    <a:lnTo>
                      <a:pt x="0" y="32"/>
                    </a:lnTo>
                    <a:cubicBezTo>
                      <a:pt x="63" y="32"/>
                      <a:pt x="127" y="0"/>
                      <a:pt x="190" y="0"/>
                    </a:cubicBezTo>
                    <a:lnTo>
                      <a:pt x="190" y="0"/>
                    </a:lnTo>
                    <a:cubicBezTo>
                      <a:pt x="127" y="0"/>
                      <a:pt x="63" y="32"/>
                      <a:pt x="0" y="32"/>
                    </a:cubicBez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8" name="Google Shape;4818;p41">
                <a:extLst>
                  <a:ext uri="{FF2B5EF4-FFF2-40B4-BE49-F238E27FC236}">
                    <a16:creationId xmlns:a16="http://schemas.microsoft.com/office/drawing/2014/main" id="{BE2C05CC-95B5-9576-04EA-D8DBF3D63617}"/>
                  </a:ext>
                </a:extLst>
              </p:cNvPr>
              <p:cNvSpPr/>
              <p:nvPr/>
            </p:nvSpPr>
            <p:spPr>
              <a:xfrm>
                <a:off x="1143424" y="3536939"/>
                <a:ext cx="6132" cy="3082"/>
              </a:xfrm>
              <a:custGeom>
                <a:avLst/>
                <a:gdLst/>
                <a:ahLst/>
                <a:cxnLst/>
                <a:rect l="l" t="t" r="r" b="b"/>
                <a:pathLst>
                  <a:path w="191" h="96" extrusionOk="0">
                    <a:moveTo>
                      <a:pt x="1" y="95"/>
                    </a:moveTo>
                    <a:cubicBezTo>
                      <a:pt x="1" y="95"/>
                      <a:pt x="1" y="95"/>
                      <a:pt x="1" y="95"/>
                    </a:cubicBezTo>
                    <a:cubicBezTo>
                      <a:pt x="64" y="63"/>
                      <a:pt x="127" y="32"/>
                      <a:pt x="191" y="0"/>
                    </a:cubicBezTo>
                    <a:lnTo>
                      <a:pt x="191" y="0"/>
                    </a:lnTo>
                    <a:cubicBezTo>
                      <a:pt x="127" y="32"/>
                      <a:pt x="64" y="63"/>
                      <a:pt x="1" y="95"/>
                    </a:cubicBezTo>
                    <a:close/>
                  </a:path>
                </a:pathLst>
              </a:custGeom>
              <a:solidFill>
                <a:srgbClr val="F2A3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9" name="Google Shape;4819;p41">
                <a:extLst>
                  <a:ext uri="{FF2B5EF4-FFF2-40B4-BE49-F238E27FC236}">
                    <a16:creationId xmlns:a16="http://schemas.microsoft.com/office/drawing/2014/main" id="{5C12F859-C6DB-6F01-AAAC-C530B73326E3}"/>
                  </a:ext>
                </a:extLst>
              </p:cNvPr>
              <p:cNvSpPr/>
              <p:nvPr/>
            </p:nvSpPr>
            <p:spPr>
              <a:xfrm>
                <a:off x="1143424" y="3536939"/>
                <a:ext cx="6132" cy="3082"/>
              </a:xfrm>
              <a:custGeom>
                <a:avLst/>
                <a:gdLst/>
                <a:ahLst/>
                <a:cxnLst/>
                <a:rect l="l" t="t" r="r" b="b"/>
                <a:pathLst>
                  <a:path w="191" h="96" extrusionOk="0">
                    <a:moveTo>
                      <a:pt x="1" y="95"/>
                    </a:moveTo>
                    <a:cubicBezTo>
                      <a:pt x="1" y="95"/>
                      <a:pt x="1" y="95"/>
                      <a:pt x="1" y="95"/>
                    </a:cubicBezTo>
                    <a:cubicBezTo>
                      <a:pt x="64" y="63"/>
                      <a:pt x="127" y="32"/>
                      <a:pt x="191" y="0"/>
                    </a:cubicBezTo>
                    <a:lnTo>
                      <a:pt x="191" y="0"/>
                    </a:lnTo>
                    <a:cubicBezTo>
                      <a:pt x="127" y="32"/>
                      <a:pt x="64" y="63"/>
                      <a:pt x="1" y="95"/>
                    </a:cubicBez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00" name="Google Shape;4820;p41">
                <a:extLst>
                  <a:ext uri="{FF2B5EF4-FFF2-40B4-BE49-F238E27FC236}">
                    <a16:creationId xmlns:a16="http://schemas.microsoft.com/office/drawing/2014/main" id="{1742E143-23B8-23F4-B7A6-73064733E7C2}"/>
                  </a:ext>
                </a:extLst>
              </p:cNvPr>
              <p:cNvSpPr/>
              <p:nvPr/>
            </p:nvSpPr>
            <p:spPr>
              <a:xfrm>
                <a:off x="1150550" y="3527789"/>
                <a:ext cx="7159" cy="9181"/>
              </a:xfrm>
              <a:custGeom>
                <a:avLst/>
                <a:gdLst/>
                <a:ahLst/>
                <a:cxnLst/>
                <a:rect l="l" t="t" r="r" b="b"/>
                <a:pathLst>
                  <a:path w="223" h="286" extrusionOk="0">
                    <a:moveTo>
                      <a:pt x="0" y="285"/>
                    </a:moveTo>
                    <a:lnTo>
                      <a:pt x="0" y="285"/>
                    </a:lnTo>
                    <a:cubicBezTo>
                      <a:pt x="95" y="222"/>
                      <a:pt x="190" y="127"/>
                      <a:pt x="222" y="0"/>
                    </a:cubicBezTo>
                    <a:lnTo>
                      <a:pt x="222" y="0"/>
                    </a:lnTo>
                    <a:cubicBezTo>
                      <a:pt x="190" y="127"/>
                      <a:pt x="95" y="222"/>
                      <a:pt x="0" y="285"/>
                    </a:cubicBezTo>
                    <a:close/>
                  </a:path>
                </a:pathLst>
              </a:custGeom>
              <a:solidFill>
                <a:srgbClr val="F2A3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01" name="Google Shape;4821;p41">
                <a:extLst>
                  <a:ext uri="{FF2B5EF4-FFF2-40B4-BE49-F238E27FC236}">
                    <a16:creationId xmlns:a16="http://schemas.microsoft.com/office/drawing/2014/main" id="{267A12A6-960E-81B1-288F-9EBA939D4564}"/>
                  </a:ext>
                </a:extLst>
              </p:cNvPr>
              <p:cNvSpPr/>
              <p:nvPr/>
            </p:nvSpPr>
            <p:spPr>
              <a:xfrm>
                <a:off x="1150550" y="3527789"/>
                <a:ext cx="7159" cy="9181"/>
              </a:xfrm>
              <a:custGeom>
                <a:avLst/>
                <a:gdLst/>
                <a:ahLst/>
                <a:cxnLst/>
                <a:rect l="l" t="t" r="r" b="b"/>
                <a:pathLst>
                  <a:path w="223" h="286" extrusionOk="0">
                    <a:moveTo>
                      <a:pt x="0" y="285"/>
                    </a:moveTo>
                    <a:lnTo>
                      <a:pt x="0" y="285"/>
                    </a:lnTo>
                    <a:cubicBezTo>
                      <a:pt x="95" y="222"/>
                      <a:pt x="190" y="127"/>
                      <a:pt x="222" y="0"/>
                    </a:cubicBezTo>
                    <a:lnTo>
                      <a:pt x="222" y="0"/>
                    </a:lnTo>
                    <a:cubicBezTo>
                      <a:pt x="190" y="127"/>
                      <a:pt x="95" y="222"/>
                      <a:pt x="0" y="285"/>
                    </a:cubicBez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02" name="Google Shape;4822;p41">
                <a:extLst>
                  <a:ext uri="{FF2B5EF4-FFF2-40B4-BE49-F238E27FC236}">
                    <a16:creationId xmlns:a16="http://schemas.microsoft.com/office/drawing/2014/main" id="{D0FE92C4-132D-DF97-B607-4F90539679AF}"/>
                  </a:ext>
                </a:extLst>
              </p:cNvPr>
              <p:cNvSpPr/>
              <p:nvPr/>
            </p:nvSpPr>
            <p:spPr>
              <a:xfrm>
                <a:off x="1136329" y="3527789"/>
                <a:ext cx="21380" cy="13226"/>
              </a:xfrm>
              <a:custGeom>
                <a:avLst/>
                <a:gdLst/>
                <a:ahLst/>
                <a:cxnLst/>
                <a:rect l="l" t="t" r="r" b="b"/>
                <a:pathLst>
                  <a:path w="666" h="412" extrusionOk="0">
                    <a:moveTo>
                      <a:pt x="0" y="0"/>
                    </a:moveTo>
                    <a:lnTo>
                      <a:pt x="0" y="412"/>
                    </a:lnTo>
                    <a:cubicBezTo>
                      <a:pt x="63" y="412"/>
                      <a:pt x="127" y="380"/>
                      <a:pt x="190" y="380"/>
                    </a:cubicBezTo>
                    <a:lnTo>
                      <a:pt x="222" y="380"/>
                    </a:lnTo>
                    <a:cubicBezTo>
                      <a:pt x="285" y="348"/>
                      <a:pt x="348" y="317"/>
                      <a:pt x="412" y="285"/>
                    </a:cubicBezTo>
                    <a:lnTo>
                      <a:pt x="443" y="285"/>
                    </a:lnTo>
                    <a:cubicBezTo>
                      <a:pt x="538" y="190"/>
                      <a:pt x="633" y="95"/>
                      <a:pt x="665" y="0"/>
                    </a:cubicBezTo>
                    <a:close/>
                  </a:path>
                </a:pathLst>
              </a:custGeom>
              <a:solidFill>
                <a:srgbClr val="F2A3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03" name="Google Shape;4823;p41">
                <a:extLst>
                  <a:ext uri="{FF2B5EF4-FFF2-40B4-BE49-F238E27FC236}">
                    <a16:creationId xmlns:a16="http://schemas.microsoft.com/office/drawing/2014/main" id="{73DDC38A-CC59-1CC6-202C-5C8C650B4E44}"/>
                  </a:ext>
                </a:extLst>
              </p:cNvPr>
              <p:cNvSpPr/>
              <p:nvPr/>
            </p:nvSpPr>
            <p:spPr>
              <a:xfrm>
                <a:off x="1136329" y="3527789"/>
                <a:ext cx="21380" cy="13226"/>
              </a:xfrm>
              <a:custGeom>
                <a:avLst/>
                <a:gdLst/>
                <a:ahLst/>
                <a:cxnLst/>
                <a:rect l="l" t="t" r="r" b="b"/>
                <a:pathLst>
                  <a:path w="666" h="412" extrusionOk="0">
                    <a:moveTo>
                      <a:pt x="0" y="0"/>
                    </a:moveTo>
                    <a:lnTo>
                      <a:pt x="0" y="412"/>
                    </a:lnTo>
                    <a:cubicBezTo>
                      <a:pt x="63" y="412"/>
                      <a:pt x="127" y="380"/>
                      <a:pt x="190" y="380"/>
                    </a:cubicBezTo>
                    <a:lnTo>
                      <a:pt x="222" y="380"/>
                    </a:lnTo>
                    <a:cubicBezTo>
                      <a:pt x="285" y="348"/>
                      <a:pt x="348" y="317"/>
                      <a:pt x="412" y="285"/>
                    </a:cubicBezTo>
                    <a:lnTo>
                      <a:pt x="443" y="285"/>
                    </a:lnTo>
                    <a:cubicBezTo>
                      <a:pt x="538" y="190"/>
                      <a:pt x="633" y="95"/>
                      <a:pt x="665" y="0"/>
                    </a:cubicBezTo>
                    <a:close/>
                  </a:path>
                </a:pathLst>
              </a:custGeom>
              <a:solidFill>
                <a:srgbClr val="DD91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04" name="Google Shape;4824;p41">
                <a:extLst>
                  <a:ext uri="{FF2B5EF4-FFF2-40B4-BE49-F238E27FC236}">
                    <a16:creationId xmlns:a16="http://schemas.microsoft.com/office/drawing/2014/main" id="{329EAA87-C500-56A3-66F3-79DD6DCEB0ED}"/>
                  </a:ext>
                </a:extLst>
              </p:cNvPr>
              <p:cNvSpPr/>
              <p:nvPr/>
            </p:nvSpPr>
            <p:spPr>
              <a:xfrm>
                <a:off x="1164772" y="3501337"/>
                <a:ext cx="1059" cy="2055"/>
              </a:xfrm>
              <a:custGeom>
                <a:avLst/>
                <a:gdLst/>
                <a:ahLst/>
                <a:cxnLst/>
                <a:rect l="l" t="t" r="r" b="b"/>
                <a:pathLst>
                  <a:path w="33" h="64" extrusionOk="0">
                    <a:moveTo>
                      <a:pt x="1" y="1"/>
                    </a:moveTo>
                    <a:cubicBezTo>
                      <a:pt x="32" y="32"/>
                      <a:pt x="32" y="32"/>
                      <a:pt x="32" y="64"/>
                    </a:cubicBezTo>
                    <a:cubicBezTo>
                      <a:pt x="32" y="32"/>
                      <a:pt x="32" y="1"/>
                      <a:pt x="1" y="1"/>
                    </a:cubicBezTo>
                    <a:close/>
                  </a:path>
                </a:pathLst>
              </a:custGeom>
              <a:solidFill>
                <a:srgbClr val="DB2D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05" name="Google Shape;4825;p41">
                <a:extLst>
                  <a:ext uri="{FF2B5EF4-FFF2-40B4-BE49-F238E27FC236}">
                    <a16:creationId xmlns:a16="http://schemas.microsoft.com/office/drawing/2014/main" id="{AF27ED74-5002-C273-AB2F-8E759FA48972}"/>
                  </a:ext>
                </a:extLst>
              </p:cNvPr>
              <p:cNvSpPr/>
              <p:nvPr/>
            </p:nvSpPr>
            <p:spPr>
              <a:xfrm>
                <a:off x="1164772" y="3501337"/>
                <a:ext cx="1059" cy="2055"/>
              </a:xfrm>
              <a:custGeom>
                <a:avLst/>
                <a:gdLst/>
                <a:ahLst/>
                <a:cxnLst/>
                <a:rect l="l" t="t" r="r" b="b"/>
                <a:pathLst>
                  <a:path w="33" h="64" extrusionOk="0">
                    <a:moveTo>
                      <a:pt x="1" y="1"/>
                    </a:moveTo>
                    <a:cubicBezTo>
                      <a:pt x="32" y="32"/>
                      <a:pt x="32" y="32"/>
                      <a:pt x="32" y="64"/>
                    </a:cubicBezTo>
                    <a:cubicBezTo>
                      <a:pt x="32" y="32"/>
                      <a:pt x="32" y="1"/>
                      <a:pt x="1" y="1"/>
                    </a:cubicBez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06" name="Google Shape;4826;p41">
                <a:extLst>
                  <a:ext uri="{FF2B5EF4-FFF2-40B4-BE49-F238E27FC236}">
                    <a16:creationId xmlns:a16="http://schemas.microsoft.com/office/drawing/2014/main" id="{E2119B64-EEB8-BE7D-9AE2-158BB43B7F09}"/>
                  </a:ext>
                </a:extLst>
              </p:cNvPr>
              <p:cNvSpPr/>
              <p:nvPr/>
            </p:nvSpPr>
            <p:spPr>
              <a:xfrm>
                <a:off x="1136329" y="3503391"/>
                <a:ext cx="32" cy="1027"/>
              </a:xfrm>
              <a:custGeom>
                <a:avLst/>
                <a:gdLst/>
                <a:ahLst/>
                <a:cxnLst/>
                <a:rect l="l" t="t" r="r" b="b"/>
                <a:pathLst>
                  <a:path w="1" h="32" extrusionOk="0">
                    <a:moveTo>
                      <a:pt x="0" y="32"/>
                    </a:moveTo>
                    <a:lnTo>
                      <a:pt x="0" y="3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B2D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07" name="Google Shape;4827;p41">
                <a:extLst>
                  <a:ext uri="{FF2B5EF4-FFF2-40B4-BE49-F238E27FC236}">
                    <a16:creationId xmlns:a16="http://schemas.microsoft.com/office/drawing/2014/main" id="{963BF618-B4F0-5E51-76B8-A7BF1B6D9585}"/>
                  </a:ext>
                </a:extLst>
              </p:cNvPr>
              <p:cNvSpPr/>
              <p:nvPr/>
            </p:nvSpPr>
            <p:spPr>
              <a:xfrm>
                <a:off x="1136329" y="3503391"/>
                <a:ext cx="32" cy="1027"/>
              </a:xfrm>
              <a:custGeom>
                <a:avLst/>
                <a:gdLst/>
                <a:ahLst/>
                <a:cxnLst/>
                <a:rect l="l" t="t" r="r" b="b"/>
                <a:pathLst>
                  <a:path w="1" h="32" extrusionOk="0">
                    <a:moveTo>
                      <a:pt x="0" y="32"/>
                    </a:moveTo>
                    <a:lnTo>
                      <a:pt x="0" y="3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08" name="Google Shape;4828;p41">
                <a:extLst>
                  <a:ext uri="{FF2B5EF4-FFF2-40B4-BE49-F238E27FC236}">
                    <a16:creationId xmlns:a16="http://schemas.microsoft.com/office/drawing/2014/main" id="{9102098C-36B5-19F7-E14F-91066185C837}"/>
                  </a:ext>
                </a:extLst>
              </p:cNvPr>
              <p:cNvSpPr/>
              <p:nvPr/>
            </p:nvSpPr>
            <p:spPr>
              <a:xfrm>
                <a:off x="1164772" y="3510486"/>
                <a:ext cx="1059" cy="2087"/>
              </a:xfrm>
              <a:custGeom>
                <a:avLst/>
                <a:gdLst/>
                <a:ahLst/>
                <a:cxnLst/>
                <a:rect l="l" t="t" r="r" b="b"/>
                <a:pathLst>
                  <a:path w="33" h="65" extrusionOk="0">
                    <a:moveTo>
                      <a:pt x="32" y="1"/>
                    </a:moveTo>
                    <a:cubicBezTo>
                      <a:pt x="32" y="1"/>
                      <a:pt x="32" y="33"/>
                      <a:pt x="1" y="64"/>
                    </a:cubicBezTo>
                    <a:cubicBezTo>
                      <a:pt x="32" y="32"/>
                      <a:pt x="32" y="32"/>
                      <a:pt x="32" y="1"/>
                    </a:cubicBezTo>
                    <a:close/>
                  </a:path>
                </a:pathLst>
              </a:custGeom>
              <a:solidFill>
                <a:srgbClr val="DB2D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09" name="Google Shape;4829;p41">
                <a:extLst>
                  <a:ext uri="{FF2B5EF4-FFF2-40B4-BE49-F238E27FC236}">
                    <a16:creationId xmlns:a16="http://schemas.microsoft.com/office/drawing/2014/main" id="{0BBDA6EC-86E2-EA52-40D6-58DEF935FD4C}"/>
                  </a:ext>
                </a:extLst>
              </p:cNvPr>
              <p:cNvSpPr/>
              <p:nvPr/>
            </p:nvSpPr>
            <p:spPr>
              <a:xfrm>
                <a:off x="1164772" y="3510486"/>
                <a:ext cx="1059" cy="2087"/>
              </a:xfrm>
              <a:custGeom>
                <a:avLst/>
                <a:gdLst/>
                <a:ahLst/>
                <a:cxnLst/>
                <a:rect l="l" t="t" r="r" b="b"/>
                <a:pathLst>
                  <a:path w="33" h="65" extrusionOk="0">
                    <a:moveTo>
                      <a:pt x="32" y="1"/>
                    </a:moveTo>
                    <a:cubicBezTo>
                      <a:pt x="32" y="1"/>
                      <a:pt x="32" y="33"/>
                      <a:pt x="1" y="64"/>
                    </a:cubicBezTo>
                    <a:cubicBezTo>
                      <a:pt x="32" y="32"/>
                      <a:pt x="32" y="32"/>
                      <a:pt x="32" y="1"/>
                    </a:cubicBez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10" name="Google Shape;4830;p41">
                <a:extLst>
                  <a:ext uri="{FF2B5EF4-FFF2-40B4-BE49-F238E27FC236}">
                    <a16:creationId xmlns:a16="http://schemas.microsoft.com/office/drawing/2014/main" id="{6C3AB775-36DB-E449-71B7-40E1DF1F1CC6}"/>
                  </a:ext>
                </a:extLst>
              </p:cNvPr>
              <p:cNvSpPr/>
              <p:nvPr/>
            </p:nvSpPr>
            <p:spPr>
              <a:xfrm>
                <a:off x="1136329" y="3500310"/>
                <a:ext cx="30529" cy="13258"/>
              </a:xfrm>
              <a:custGeom>
                <a:avLst/>
                <a:gdLst/>
                <a:ahLst/>
                <a:cxnLst/>
                <a:rect l="l" t="t" r="r" b="b"/>
                <a:pathLst>
                  <a:path w="951" h="413" extrusionOk="0">
                    <a:moveTo>
                      <a:pt x="855" y="1"/>
                    </a:moveTo>
                    <a:cubicBezTo>
                      <a:pt x="792" y="64"/>
                      <a:pt x="697" y="96"/>
                      <a:pt x="570" y="96"/>
                    </a:cubicBezTo>
                    <a:lnTo>
                      <a:pt x="0" y="96"/>
                    </a:lnTo>
                    <a:lnTo>
                      <a:pt x="0" y="128"/>
                    </a:lnTo>
                    <a:cubicBezTo>
                      <a:pt x="190" y="128"/>
                      <a:pt x="380" y="191"/>
                      <a:pt x="507" y="286"/>
                    </a:cubicBezTo>
                    <a:lnTo>
                      <a:pt x="570" y="286"/>
                    </a:lnTo>
                    <a:cubicBezTo>
                      <a:pt x="697" y="286"/>
                      <a:pt x="792" y="349"/>
                      <a:pt x="855" y="413"/>
                    </a:cubicBezTo>
                    <a:cubicBezTo>
                      <a:pt x="887" y="381"/>
                      <a:pt x="887" y="381"/>
                      <a:pt x="887" y="381"/>
                    </a:cubicBezTo>
                    <a:cubicBezTo>
                      <a:pt x="918" y="349"/>
                      <a:pt x="918" y="318"/>
                      <a:pt x="918" y="318"/>
                    </a:cubicBezTo>
                    <a:cubicBezTo>
                      <a:pt x="950" y="286"/>
                      <a:pt x="950" y="254"/>
                      <a:pt x="950" y="191"/>
                    </a:cubicBezTo>
                    <a:cubicBezTo>
                      <a:pt x="950" y="159"/>
                      <a:pt x="950" y="128"/>
                      <a:pt x="918" y="96"/>
                    </a:cubicBezTo>
                    <a:cubicBezTo>
                      <a:pt x="918" y="64"/>
                      <a:pt x="918" y="33"/>
                      <a:pt x="887" y="33"/>
                    </a:cubicBezTo>
                    <a:cubicBezTo>
                      <a:pt x="887" y="33"/>
                      <a:pt x="887" y="1"/>
                      <a:pt x="855" y="1"/>
                    </a:cubicBezTo>
                    <a:close/>
                  </a:path>
                </a:pathLst>
              </a:custGeom>
              <a:solidFill>
                <a:srgbClr val="DB2D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11" name="Google Shape;4831;p41">
                <a:extLst>
                  <a:ext uri="{FF2B5EF4-FFF2-40B4-BE49-F238E27FC236}">
                    <a16:creationId xmlns:a16="http://schemas.microsoft.com/office/drawing/2014/main" id="{25E7B5CA-8927-79A6-CDEE-2ADC0CC000DC}"/>
                  </a:ext>
                </a:extLst>
              </p:cNvPr>
              <p:cNvSpPr/>
              <p:nvPr/>
            </p:nvSpPr>
            <p:spPr>
              <a:xfrm>
                <a:off x="1136329" y="3496265"/>
                <a:ext cx="32" cy="7127"/>
              </a:xfrm>
              <a:custGeom>
                <a:avLst/>
                <a:gdLst/>
                <a:ahLst/>
                <a:cxnLst/>
                <a:rect l="l" t="t" r="r" b="b"/>
                <a:pathLst>
                  <a:path w="1" h="222" extrusionOk="0">
                    <a:moveTo>
                      <a:pt x="0" y="0"/>
                    </a:moveTo>
                    <a:lnTo>
                      <a:pt x="0" y="222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rgbClr val="DB2D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12" name="Google Shape;4832;p41">
                <a:extLst>
                  <a:ext uri="{FF2B5EF4-FFF2-40B4-BE49-F238E27FC236}">
                    <a16:creationId xmlns:a16="http://schemas.microsoft.com/office/drawing/2014/main" id="{6FB35949-5A1D-A017-4A95-AC019A8379DC}"/>
                  </a:ext>
                </a:extLst>
              </p:cNvPr>
              <p:cNvSpPr/>
              <p:nvPr/>
            </p:nvSpPr>
            <p:spPr>
              <a:xfrm>
                <a:off x="1136329" y="3496265"/>
                <a:ext cx="32" cy="7127"/>
              </a:xfrm>
              <a:custGeom>
                <a:avLst/>
                <a:gdLst/>
                <a:ahLst/>
                <a:cxnLst/>
                <a:rect l="l" t="t" r="r" b="b"/>
                <a:pathLst>
                  <a:path w="1" h="222" extrusionOk="0">
                    <a:moveTo>
                      <a:pt x="0" y="0"/>
                    </a:moveTo>
                    <a:lnTo>
                      <a:pt x="0" y="222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13" name="Google Shape;4833;p41">
                <a:extLst>
                  <a:ext uri="{FF2B5EF4-FFF2-40B4-BE49-F238E27FC236}">
                    <a16:creationId xmlns:a16="http://schemas.microsoft.com/office/drawing/2014/main" id="{F58242A7-6423-4CC9-37C3-E372F884C07B}"/>
                  </a:ext>
                </a:extLst>
              </p:cNvPr>
              <p:cNvSpPr/>
              <p:nvPr/>
            </p:nvSpPr>
            <p:spPr>
              <a:xfrm>
                <a:off x="1136329" y="3496265"/>
                <a:ext cx="27480" cy="7127"/>
              </a:xfrm>
              <a:custGeom>
                <a:avLst/>
                <a:gdLst/>
                <a:ahLst/>
                <a:cxnLst/>
                <a:rect l="l" t="t" r="r" b="b"/>
                <a:pathLst>
                  <a:path w="856" h="222" extrusionOk="0">
                    <a:moveTo>
                      <a:pt x="0" y="0"/>
                    </a:moveTo>
                    <a:lnTo>
                      <a:pt x="0" y="222"/>
                    </a:lnTo>
                    <a:lnTo>
                      <a:pt x="570" y="222"/>
                    </a:lnTo>
                    <a:cubicBezTo>
                      <a:pt x="697" y="222"/>
                      <a:pt x="792" y="190"/>
                      <a:pt x="855" y="127"/>
                    </a:cubicBezTo>
                    <a:cubicBezTo>
                      <a:pt x="792" y="64"/>
                      <a:pt x="697" y="0"/>
                      <a:pt x="570" y="0"/>
                    </a:cubicBezTo>
                    <a:close/>
                  </a:path>
                </a:pathLst>
              </a:custGeom>
              <a:solidFill>
                <a:srgbClr val="DB2D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14" name="Google Shape;4834;p41">
                <a:extLst>
                  <a:ext uri="{FF2B5EF4-FFF2-40B4-BE49-F238E27FC236}">
                    <a16:creationId xmlns:a16="http://schemas.microsoft.com/office/drawing/2014/main" id="{2CF7FA3F-843F-8080-2AD7-0EEB897A8CFB}"/>
                  </a:ext>
                </a:extLst>
              </p:cNvPr>
              <p:cNvSpPr/>
              <p:nvPr/>
            </p:nvSpPr>
            <p:spPr>
              <a:xfrm>
                <a:off x="1136329" y="3504387"/>
                <a:ext cx="32" cy="51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60" extrusionOk="0">
                    <a:moveTo>
                      <a:pt x="0" y="159"/>
                    </a:moveTo>
                    <a:lnTo>
                      <a:pt x="0" y="159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DB2D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15" name="Google Shape;4835;p41">
                <a:extLst>
                  <a:ext uri="{FF2B5EF4-FFF2-40B4-BE49-F238E27FC236}">
                    <a16:creationId xmlns:a16="http://schemas.microsoft.com/office/drawing/2014/main" id="{1ABB4C3B-5FDF-1E9A-1C65-4AF968B362F3}"/>
                  </a:ext>
                </a:extLst>
              </p:cNvPr>
              <p:cNvSpPr/>
              <p:nvPr/>
            </p:nvSpPr>
            <p:spPr>
              <a:xfrm>
                <a:off x="1136329" y="3504387"/>
                <a:ext cx="32" cy="51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60" extrusionOk="0">
                    <a:moveTo>
                      <a:pt x="0" y="159"/>
                    </a:moveTo>
                    <a:lnTo>
                      <a:pt x="0" y="159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16" name="Google Shape;4836;p41">
                <a:extLst>
                  <a:ext uri="{FF2B5EF4-FFF2-40B4-BE49-F238E27FC236}">
                    <a16:creationId xmlns:a16="http://schemas.microsoft.com/office/drawing/2014/main" id="{9E39F4DA-4469-055F-2DC1-7302F9930025}"/>
                  </a:ext>
                </a:extLst>
              </p:cNvPr>
              <p:cNvSpPr/>
              <p:nvPr/>
            </p:nvSpPr>
            <p:spPr>
              <a:xfrm>
                <a:off x="1136329" y="3504387"/>
                <a:ext cx="16276" cy="5136"/>
              </a:xfrm>
              <a:custGeom>
                <a:avLst/>
                <a:gdLst/>
                <a:ahLst/>
                <a:cxnLst/>
                <a:rect l="l" t="t" r="r" b="b"/>
                <a:pathLst>
                  <a:path w="507" h="160" extrusionOk="0">
                    <a:moveTo>
                      <a:pt x="0" y="1"/>
                    </a:moveTo>
                    <a:lnTo>
                      <a:pt x="0" y="159"/>
                    </a:lnTo>
                    <a:lnTo>
                      <a:pt x="507" y="159"/>
                    </a:lnTo>
                    <a:cubicBezTo>
                      <a:pt x="380" y="64"/>
                      <a:pt x="190" y="1"/>
                      <a:pt x="0" y="1"/>
                    </a:cubicBezTo>
                    <a:close/>
                  </a:path>
                </a:pathLst>
              </a:custGeom>
              <a:solidFill>
                <a:srgbClr val="DB2D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17" name="Google Shape;4837;p41">
                <a:extLst>
                  <a:ext uri="{FF2B5EF4-FFF2-40B4-BE49-F238E27FC236}">
                    <a16:creationId xmlns:a16="http://schemas.microsoft.com/office/drawing/2014/main" id="{CA94A9F3-9D69-94F8-5220-DC23E6D12061}"/>
                  </a:ext>
                </a:extLst>
              </p:cNvPr>
              <p:cNvSpPr/>
              <p:nvPr/>
            </p:nvSpPr>
            <p:spPr>
              <a:xfrm>
                <a:off x="1166826" y="3518640"/>
                <a:ext cx="32" cy="3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DB2D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18" name="Google Shape;4838;p41">
                <a:extLst>
                  <a:ext uri="{FF2B5EF4-FFF2-40B4-BE49-F238E27FC236}">
                    <a16:creationId xmlns:a16="http://schemas.microsoft.com/office/drawing/2014/main" id="{066CF859-AE7A-7E6F-0464-1331B446A448}"/>
                  </a:ext>
                </a:extLst>
              </p:cNvPr>
              <p:cNvSpPr/>
              <p:nvPr/>
            </p:nvSpPr>
            <p:spPr>
              <a:xfrm>
                <a:off x="1166826" y="3518640"/>
                <a:ext cx="32" cy="3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19" name="Google Shape;4839;p41">
                <a:extLst>
                  <a:ext uri="{FF2B5EF4-FFF2-40B4-BE49-F238E27FC236}">
                    <a16:creationId xmlns:a16="http://schemas.microsoft.com/office/drawing/2014/main" id="{BACCEC11-3920-D88A-D7F1-5E030A6075BA}"/>
                  </a:ext>
                </a:extLst>
              </p:cNvPr>
              <p:cNvSpPr/>
              <p:nvPr/>
            </p:nvSpPr>
            <p:spPr>
              <a:xfrm>
                <a:off x="1164772" y="3522685"/>
                <a:ext cx="1059" cy="1059"/>
              </a:xfrm>
              <a:custGeom>
                <a:avLst/>
                <a:gdLst/>
                <a:ahLst/>
                <a:cxnLst/>
                <a:rect l="l" t="t" r="r" b="b"/>
                <a:pathLst>
                  <a:path w="33" h="33" extrusionOk="0">
                    <a:moveTo>
                      <a:pt x="1" y="32"/>
                    </a:moveTo>
                    <a:lnTo>
                      <a:pt x="1" y="32"/>
                    </a:lnTo>
                    <a:cubicBezTo>
                      <a:pt x="32" y="1"/>
                      <a:pt x="32" y="1"/>
                      <a:pt x="32" y="1"/>
                    </a:cubicBezTo>
                    <a:lnTo>
                      <a:pt x="32" y="1"/>
                    </a:lnTo>
                    <a:cubicBezTo>
                      <a:pt x="32" y="1"/>
                      <a:pt x="32" y="1"/>
                      <a:pt x="1" y="32"/>
                    </a:cubicBezTo>
                    <a:close/>
                  </a:path>
                </a:pathLst>
              </a:custGeom>
              <a:solidFill>
                <a:srgbClr val="DB2D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20" name="Google Shape;4840;p41">
                <a:extLst>
                  <a:ext uri="{FF2B5EF4-FFF2-40B4-BE49-F238E27FC236}">
                    <a16:creationId xmlns:a16="http://schemas.microsoft.com/office/drawing/2014/main" id="{2A476AA2-0A6B-AB89-B3BB-91CCF68181E7}"/>
                  </a:ext>
                </a:extLst>
              </p:cNvPr>
              <p:cNvSpPr/>
              <p:nvPr/>
            </p:nvSpPr>
            <p:spPr>
              <a:xfrm>
                <a:off x="1164772" y="3522685"/>
                <a:ext cx="1059" cy="1059"/>
              </a:xfrm>
              <a:custGeom>
                <a:avLst/>
                <a:gdLst/>
                <a:ahLst/>
                <a:cxnLst/>
                <a:rect l="l" t="t" r="r" b="b"/>
                <a:pathLst>
                  <a:path w="33" h="33" extrusionOk="0">
                    <a:moveTo>
                      <a:pt x="1" y="32"/>
                    </a:moveTo>
                    <a:lnTo>
                      <a:pt x="1" y="32"/>
                    </a:lnTo>
                    <a:cubicBezTo>
                      <a:pt x="32" y="1"/>
                      <a:pt x="32" y="1"/>
                      <a:pt x="32" y="1"/>
                    </a:cubicBezTo>
                    <a:lnTo>
                      <a:pt x="32" y="1"/>
                    </a:lnTo>
                    <a:cubicBezTo>
                      <a:pt x="32" y="1"/>
                      <a:pt x="32" y="1"/>
                      <a:pt x="1" y="32"/>
                    </a:cubicBez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21" name="Google Shape;4841;p41">
                <a:extLst>
                  <a:ext uri="{FF2B5EF4-FFF2-40B4-BE49-F238E27FC236}">
                    <a16:creationId xmlns:a16="http://schemas.microsoft.com/office/drawing/2014/main" id="{D3E1F86B-C04E-9A7B-8360-6B0516C45620}"/>
                  </a:ext>
                </a:extLst>
              </p:cNvPr>
              <p:cNvSpPr/>
              <p:nvPr/>
            </p:nvSpPr>
            <p:spPr>
              <a:xfrm>
                <a:off x="1161722" y="3524740"/>
                <a:ext cx="2087" cy="1027"/>
              </a:xfrm>
              <a:custGeom>
                <a:avLst/>
                <a:gdLst/>
                <a:ahLst/>
                <a:cxnLst/>
                <a:rect l="l" t="t" r="r" b="b"/>
                <a:pathLst>
                  <a:path w="65" h="32" extrusionOk="0">
                    <a:moveTo>
                      <a:pt x="1" y="32"/>
                    </a:moveTo>
                    <a:cubicBezTo>
                      <a:pt x="1" y="32"/>
                      <a:pt x="32" y="32"/>
                      <a:pt x="1" y="32"/>
                    </a:cubicBezTo>
                    <a:cubicBezTo>
                      <a:pt x="32" y="32"/>
                      <a:pt x="64" y="32"/>
                      <a:pt x="64" y="0"/>
                    </a:cubicBezTo>
                    <a:lnTo>
                      <a:pt x="64" y="0"/>
                    </a:lnTo>
                    <a:cubicBezTo>
                      <a:pt x="64" y="32"/>
                      <a:pt x="32" y="32"/>
                      <a:pt x="1" y="32"/>
                    </a:cubicBezTo>
                    <a:close/>
                  </a:path>
                </a:pathLst>
              </a:custGeom>
              <a:solidFill>
                <a:srgbClr val="DB2D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22" name="Google Shape;4842;p41">
                <a:extLst>
                  <a:ext uri="{FF2B5EF4-FFF2-40B4-BE49-F238E27FC236}">
                    <a16:creationId xmlns:a16="http://schemas.microsoft.com/office/drawing/2014/main" id="{E32A40C7-B4B8-FA05-A7C2-35896E0DEC27}"/>
                  </a:ext>
                </a:extLst>
              </p:cNvPr>
              <p:cNvSpPr/>
              <p:nvPr/>
            </p:nvSpPr>
            <p:spPr>
              <a:xfrm>
                <a:off x="1161722" y="3524740"/>
                <a:ext cx="2087" cy="1027"/>
              </a:xfrm>
              <a:custGeom>
                <a:avLst/>
                <a:gdLst/>
                <a:ahLst/>
                <a:cxnLst/>
                <a:rect l="l" t="t" r="r" b="b"/>
                <a:pathLst>
                  <a:path w="65" h="32" extrusionOk="0">
                    <a:moveTo>
                      <a:pt x="1" y="32"/>
                    </a:moveTo>
                    <a:cubicBezTo>
                      <a:pt x="1" y="32"/>
                      <a:pt x="32" y="32"/>
                      <a:pt x="1" y="32"/>
                    </a:cubicBezTo>
                    <a:cubicBezTo>
                      <a:pt x="32" y="32"/>
                      <a:pt x="64" y="32"/>
                      <a:pt x="64" y="0"/>
                    </a:cubicBezTo>
                    <a:lnTo>
                      <a:pt x="64" y="0"/>
                    </a:lnTo>
                    <a:cubicBezTo>
                      <a:pt x="64" y="32"/>
                      <a:pt x="32" y="32"/>
                      <a:pt x="1" y="32"/>
                    </a:cubicBez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23" name="Google Shape;4843;p41">
                <a:extLst>
                  <a:ext uri="{FF2B5EF4-FFF2-40B4-BE49-F238E27FC236}">
                    <a16:creationId xmlns:a16="http://schemas.microsoft.com/office/drawing/2014/main" id="{B3105771-DB3E-5AEF-5058-74DE5BB2DDE3}"/>
                  </a:ext>
                </a:extLst>
              </p:cNvPr>
              <p:cNvSpPr/>
              <p:nvPr/>
            </p:nvSpPr>
            <p:spPr>
              <a:xfrm>
                <a:off x="1164772" y="3513536"/>
                <a:ext cx="1059" cy="2087"/>
              </a:xfrm>
              <a:custGeom>
                <a:avLst/>
                <a:gdLst/>
                <a:ahLst/>
                <a:cxnLst/>
                <a:rect l="l" t="t" r="r" b="b"/>
                <a:pathLst>
                  <a:path w="33" h="65" extrusionOk="0">
                    <a:moveTo>
                      <a:pt x="1" y="1"/>
                    </a:moveTo>
                    <a:cubicBezTo>
                      <a:pt x="1" y="32"/>
                      <a:pt x="1" y="32"/>
                      <a:pt x="1" y="32"/>
                    </a:cubicBezTo>
                    <a:cubicBezTo>
                      <a:pt x="32" y="32"/>
                      <a:pt x="32" y="64"/>
                      <a:pt x="32" y="64"/>
                    </a:cubicBezTo>
                    <a:lnTo>
                      <a:pt x="32" y="64"/>
                    </a:lnTo>
                    <a:cubicBezTo>
                      <a:pt x="32" y="32"/>
                      <a:pt x="1" y="32"/>
                      <a:pt x="1" y="1"/>
                    </a:cubicBezTo>
                    <a:close/>
                  </a:path>
                </a:pathLst>
              </a:custGeom>
              <a:solidFill>
                <a:srgbClr val="DB2D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24" name="Google Shape;4844;p41">
                <a:extLst>
                  <a:ext uri="{FF2B5EF4-FFF2-40B4-BE49-F238E27FC236}">
                    <a16:creationId xmlns:a16="http://schemas.microsoft.com/office/drawing/2014/main" id="{E5C47C47-7A54-FB82-D02F-CA397B66D87A}"/>
                  </a:ext>
                </a:extLst>
              </p:cNvPr>
              <p:cNvSpPr/>
              <p:nvPr/>
            </p:nvSpPr>
            <p:spPr>
              <a:xfrm>
                <a:off x="1164772" y="3513536"/>
                <a:ext cx="1059" cy="2087"/>
              </a:xfrm>
              <a:custGeom>
                <a:avLst/>
                <a:gdLst/>
                <a:ahLst/>
                <a:cxnLst/>
                <a:rect l="l" t="t" r="r" b="b"/>
                <a:pathLst>
                  <a:path w="33" h="65" extrusionOk="0">
                    <a:moveTo>
                      <a:pt x="1" y="1"/>
                    </a:moveTo>
                    <a:cubicBezTo>
                      <a:pt x="1" y="32"/>
                      <a:pt x="1" y="32"/>
                      <a:pt x="1" y="32"/>
                    </a:cubicBezTo>
                    <a:cubicBezTo>
                      <a:pt x="32" y="32"/>
                      <a:pt x="32" y="64"/>
                      <a:pt x="32" y="64"/>
                    </a:cubicBezTo>
                    <a:lnTo>
                      <a:pt x="32" y="64"/>
                    </a:lnTo>
                    <a:cubicBezTo>
                      <a:pt x="32" y="32"/>
                      <a:pt x="1" y="32"/>
                      <a:pt x="1" y="1"/>
                    </a:cubicBez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25" name="Google Shape;4845;p41">
                <a:extLst>
                  <a:ext uri="{FF2B5EF4-FFF2-40B4-BE49-F238E27FC236}">
                    <a16:creationId xmlns:a16="http://schemas.microsoft.com/office/drawing/2014/main" id="{6EF83C44-DC2F-E7C8-2708-E922EA39A62A}"/>
                  </a:ext>
                </a:extLst>
              </p:cNvPr>
              <p:cNvSpPr/>
              <p:nvPr/>
            </p:nvSpPr>
            <p:spPr>
              <a:xfrm>
                <a:off x="1157677" y="3512541"/>
                <a:ext cx="9181" cy="15281"/>
              </a:xfrm>
              <a:custGeom>
                <a:avLst/>
                <a:gdLst/>
                <a:ahLst/>
                <a:cxnLst/>
                <a:rect l="l" t="t" r="r" b="b"/>
                <a:pathLst>
                  <a:path w="286" h="476" extrusionOk="0">
                    <a:moveTo>
                      <a:pt x="190" y="0"/>
                    </a:moveTo>
                    <a:cubicBezTo>
                      <a:pt x="158" y="63"/>
                      <a:pt x="63" y="95"/>
                      <a:pt x="0" y="127"/>
                    </a:cubicBezTo>
                    <a:cubicBezTo>
                      <a:pt x="32" y="190"/>
                      <a:pt x="32" y="253"/>
                      <a:pt x="32" y="317"/>
                    </a:cubicBezTo>
                    <a:cubicBezTo>
                      <a:pt x="32" y="380"/>
                      <a:pt x="32" y="412"/>
                      <a:pt x="0" y="475"/>
                    </a:cubicBezTo>
                    <a:lnTo>
                      <a:pt x="32" y="475"/>
                    </a:lnTo>
                    <a:cubicBezTo>
                      <a:pt x="32" y="443"/>
                      <a:pt x="63" y="443"/>
                      <a:pt x="95" y="443"/>
                    </a:cubicBezTo>
                    <a:cubicBezTo>
                      <a:pt x="95" y="443"/>
                      <a:pt x="127" y="412"/>
                      <a:pt x="127" y="412"/>
                    </a:cubicBezTo>
                    <a:cubicBezTo>
                      <a:pt x="158" y="412"/>
                      <a:pt x="158" y="380"/>
                      <a:pt x="190" y="380"/>
                    </a:cubicBezTo>
                    <a:cubicBezTo>
                      <a:pt x="190" y="380"/>
                      <a:pt x="222" y="348"/>
                      <a:pt x="222" y="348"/>
                    </a:cubicBezTo>
                    <a:cubicBezTo>
                      <a:pt x="222" y="317"/>
                      <a:pt x="253" y="317"/>
                      <a:pt x="253" y="285"/>
                    </a:cubicBezTo>
                    <a:cubicBezTo>
                      <a:pt x="285" y="285"/>
                      <a:pt x="285" y="253"/>
                      <a:pt x="285" y="190"/>
                    </a:cubicBezTo>
                    <a:cubicBezTo>
                      <a:pt x="285" y="158"/>
                      <a:pt x="285" y="127"/>
                      <a:pt x="253" y="95"/>
                    </a:cubicBezTo>
                    <a:cubicBezTo>
                      <a:pt x="253" y="63"/>
                      <a:pt x="222" y="63"/>
                      <a:pt x="222" y="32"/>
                    </a:cubicBezTo>
                    <a:cubicBezTo>
                      <a:pt x="190" y="32"/>
                      <a:pt x="190" y="32"/>
                      <a:pt x="190" y="0"/>
                    </a:cubicBezTo>
                    <a:close/>
                  </a:path>
                </a:pathLst>
              </a:custGeom>
              <a:solidFill>
                <a:srgbClr val="DB2D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26" name="Google Shape;4846;p41">
                <a:extLst>
                  <a:ext uri="{FF2B5EF4-FFF2-40B4-BE49-F238E27FC236}">
                    <a16:creationId xmlns:a16="http://schemas.microsoft.com/office/drawing/2014/main" id="{52CF7A42-E15C-F075-CD11-9FE3F02D7EB8}"/>
                  </a:ext>
                </a:extLst>
              </p:cNvPr>
              <p:cNvSpPr/>
              <p:nvPr/>
            </p:nvSpPr>
            <p:spPr>
              <a:xfrm>
                <a:off x="1136329" y="3516586"/>
                <a:ext cx="32" cy="11236"/>
              </a:xfrm>
              <a:custGeom>
                <a:avLst/>
                <a:gdLst/>
                <a:ahLst/>
                <a:cxnLst/>
                <a:rect l="l" t="t" r="r" b="b"/>
                <a:pathLst>
                  <a:path w="1" h="350" extrusionOk="0">
                    <a:moveTo>
                      <a:pt x="0" y="1"/>
                    </a:moveTo>
                    <a:lnTo>
                      <a:pt x="0" y="349"/>
                    </a:lnTo>
                    <a:lnTo>
                      <a:pt x="0" y="349"/>
                    </a:lnTo>
                    <a:close/>
                  </a:path>
                </a:pathLst>
              </a:custGeom>
              <a:solidFill>
                <a:srgbClr val="DB2D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27" name="Google Shape;4847;p41">
                <a:extLst>
                  <a:ext uri="{FF2B5EF4-FFF2-40B4-BE49-F238E27FC236}">
                    <a16:creationId xmlns:a16="http://schemas.microsoft.com/office/drawing/2014/main" id="{CECBAE5E-CEED-D0EE-CBB0-0C5B7F4F7F79}"/>
                  </a:ext>
                </a:extLst>
              </p:cNvPr>
              <p:cNvSpPr/>
              <p:nvPr/>
            </p:nvSpPr>
            <p:spPr>
              <a:xfrm>
                <a:off x="1136329" y="3516586"/>
                <a:ext cx="32" cy="11236"/>
              </a:xfrm>
              <a:custGeom>
                <a:avLst/>
                <a:gdLst/>
                <a:ahLst/>
                <a:cxnLst/>
                <a:rect l="l" t="t" r="r" b="b"/>
                <a:pathLst>
                  <a:path w="1" h="350" extrusionOk="0">
                    <a:moveTo>
                      <a:pt x="0" y="1"/>
                    </a:moveTo>
                    <a:lnTo>
                      <a:pt x="0" y="349"/>
                    </a:lnTo>
                    <a:lnTo>
                      <a:pt x="0" y="349"/>
                    </a:ln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28" name="Google Shape;4848;p41">
                <a:extLst>
                  <a:ext uri="{FF2B5EF4-FFF2-40B4-BE49-F238E27FC236}">
                    <a16:creationId xmlns:a16="http://schemas.microsoft.com/office/drawing/2014/main" id="{F3132C1D-DBF7-2A2E-4A9F-D25217F63F70}"/>
                  </a:ext>
                </a:extLst>
              </p:cNvPr>
              <p:cNvSpPr/>
              <p:nvPr/>
            </p:nvSpPr>
            <p:spPr>
              <a:xfrm>
                <a:off x="1136329" y="3516586"/>
                <a:ext cx="22375" cy="11236"/>
              </a:xfrm>
              <a:custGeom>
                <a:avLst/>
                <a:gdLst/>
                <a:ahLst/>
                <a:cxnLst/>
                <a:rect l="l" t="t" r="r" b="b"/>
                <a:pathLst>
                  <a:path w="697" h="350" extrusionOk="0">
                    <a:moveTo>
                      <a:pt x="0" y="1"/>
                    </a:moveTo>
                    <a:lnTo>
                      <a:pt x="0" y="349"/>
                    </a:lnTo>
                    <a:lnTo>
                      <a:pt x="570" y="349"/>
                    </a:lnTo>
                    <a:cubicBezTo>
                      <a:pt x="602" y="349"/>
                      <a:pt x="633" y="349"/>
                      <a:pt x="665" y="317"/>
                    </a:cubicBezTo>
                    <a:cubicBezTo>
                      <a:pt x="697" y="286"/>
                      <a:pt x="697" y="222"/>
                      <a:pt x="697" y="191"/>
                    </a:cubicBezTo>
                    <a:cubicBezTo>
                      <a:pt x="697" y="127"/>
                      <a:pt x="697" y="64"/>
                      <a:pt x="665" y="1"/>
                    </a:cubicBezTo>
                    <a:close/>
                  </a:path>
                </a:pathLst>
              </a:custGeom>
              <a:solidFill>
                <a:srgbClr val="DB2D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29" name="Google Shape;4849;p41">
                <a:extLst>
                  <a:ext uri="{FF2B5EF4-FFF2-40B4-BE49-F238E27FC236}">
                    <a16:creationId xmlns:a16="http://schemas.microsoft.com/office/drawing/2014/main" id="{5D8512AF-9226-51C3-644D-C0104C1028AE}"/>
                  </a:ext>
                </a:extLst>
              </p:cNvPr>
              <p:cNvSpPr/>
              <p:nvPr/>
            </p:nvSpPr>
            <p:spPr>
              <a:xfrm>
                <a:off x="1152573" y="3509491"/>
                <a:ext cx="11236" cy="7127"/>
              </a:xfrm>
              <a:custGeom>
                <a:avLst/>
                <a:gdLst/>
                <a:ahLst/>
                <a:cxnLst/>
                <a:rect l="l" t="t" r="r" b="b"/>
                <a:pathLst>
                  <a:path w="350" h="222" extrusionOk="0">
                    <a:moveTo>
                      <a:pt x="1" y="0"/>
                    </a:moveTo>
                    <a:cubicBezTo>
                      <a:pt x="64" y="63"/>
                      <a:pt x="127" y="127"/>
                      <a:pt x="159" y="222"/>
                    </a:cubicBezTo>
                    <a:cubicBezTo>
                      <a:pt x="222" y="190"/>
                      <a:pt x="317" y="158"/>
                      <a:pt x="349" y="127"/>
                    </a:cubicBezTo>
                    <a:cubicBezTo>
                      <a:pt x="286" y="63"/>
                      <a:pt x="191" y="0"/>
                      <a:pt x="64" y="0"/>
                    </a:cubicBezTo>
                    <a:close/>
                  </a:path>
                </a:pathLst>
              </a:custGeom>
              <a:solidFill>
                <a:srgbClr val="DB2D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30" name="Google Shape;4850;p41">
                <a:extLst>
                  <a:ext uri="{FF2B5EF4-FFF2-40B4-BE49-F238E27FC236}">
                    <a16:creationId xmlns:a16="http://schemas.microsoft.com/office/drawing/2014/main" id="{793937DA-3868-CC9F-503D-5C21E6788582}"/>
                  </a:ext>
                </a:extLst>
              </p:cNvPr>
              <p:cNvSpPr/>
              <p:nvPr/>
            </p:nvSpPr>
            <p:spPr>
              <a:xfrm>
                <a:off x="1136329" y="3509491"/>
                <a:ext cx="32" cy="7127"/>
              </a:xfrm>
              <a:custGeom>
                <a:avLst/>
                <a:gdLst/>
                <a:ahLst/>
                <a:cxnLst/>
                <a:rect l="l" t="t" r="r" b="b"/>
                <a:pathLst>
                  <a:path w="1" h="222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222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rgbClr val="DB2D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31" name="Google Shape;4851;p41">
                <a:extLst>
                  <a:ext uri="{FF2B5EF4-FFF2-40B4-BE49-F238E27FC236}">
                    <a16:creationId xmlns:a16="http://schemas.microsoft.com/office/drawing/2014/main" id="{6B9BCD0A-0E92-D0E2-88D8-34E82FB41E6F}"/>
                  </a:ext>
                </a:extLst>
              </p:cNvPr>
              <p:cNvSpPr/>
              <p:nvPr/>
            </p:nvSpPr>
            <p:spPr>
              <a:xfrm>
                <a:off x="1136329" y="3509491"/>
                <a:ext cx="32" cy="7127"/>
              </a:xfrm>
              <a:custGeom>
                <a:avLst/>
                <a:gdLst/>
                <a:ahLst/>
                <a:cxnLst/>
                <a:rect l="l" t="t" r="r" b="b"/>
                <a:pathLst>
                  <a:path w="1" h="222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222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rgbClr val="E9F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32" name="Google Shape;4852;p41">
                <a:extLst>
                  <a:ext uri="{FF2B5EF4-FFF2-40B4-BE49-F238E27FC236}">
                    <a16:creationId xmlns:a16="http://schemas.microsoft.com/office/drawing/2014/main" id="{405C93DF-BFA5-DFA7-816E-8B2B69017158}"/>
                  </a:ext>
                </a:extLst>
              </p:cNvPr>
              <p:cNvSpPr/>
              <p:nvPr/>
            </p:nvSpPr>
            <p:spPr>
              <a:xfrm>
                <a:off x="1136329" y="3509491"/>
                <a:ext cx="21380" cy="7127"/>
              </a:xfrm>
              <a:custGeom>
                <a:avLst/>
                <a:gdLst/>
                <a:ahLst/>
                <a:cxnLst/>
                <a:rect l="l" t="t" r="r" b="b"/>
                <a:pathLst>
                  <a:path w="666" h="222" extrusionOk="0">
                    <a:moveTo>
                      <a:pt x="0" y="0"/>
                    </a:moveTo>
                    <a:lnTo>
                      <a:pt x="0" y="222"/>
                    </a:lnTo>
                    <a:lnTo>
                      <a:pt x="665" y="222"/>
                    </a:lnTo>
                    <a:cubicBezTo>
                      <a:pt x="633" y="127"/>
                      <a:pt x="570" y="63"/>
                      <a:pt x="507" y="0"/>
                    </a:cubicBezTo>
                    <a:close/>
                  </a:path>
                </a:pathLst>
              </a:custGeom>
              <a:solidFill>
                <a:srgbClr val="DB2D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33" name="Google Shape;4853;p41">
                <a:extLst>
                  <a:ext uri="{FF2B5EF4-FFF2-40B4-BE49-F238E27FC236}">
                    <a16:creationId xmlns:a16="http://schemas.microsoft.com/office/drawing/2014/main" id="{391040D1-50C2-5C33-6A53-C9E95BA56080}"/>
                  </a:ext>
                </a:extLst>
              </p:cNvPr>
              <p:cNvSpPr/>
              <p:nvPr/>
            </p:nvSpPr>
            <p:spPr>
              <a:xfrm>
                <a:off x="1135302" y="3483038"/>
                <a:ext cx="31557" cy="44783"/>
              </a:xfrm>
              <a:custGeom>
                <a:avLst/>
                <a:gdLst/>
                <a:ahLst/>
                <a:cxnLst/>
                <a:rect l="l" t="t" r="r" b="b"/>
                <a:pathLst>
                  <a:path w="983" h="1395" extrusionOk="0">
                    <a:moveTo>
                      <a:pt x="0" y="1"/>
                    </a:moveTo>
                    <a:lnTo>
                      <a:pt x="0" y="412"/>
                    </a:lnTo>
                    <a:lnTo>
                      <a:pt x="0" y="634"/>
                    </a:lnTo>
                    <a:lnTo>
                      <a:pt x="0" y="666"/>
                    </a:lnTo>
                    <a:lnTo>
                      <a:pt x="0" y="824"/>
                    </a:lnTo>
                    <a:lnTo>
                      <a:pt x="0" y="1046"/>
                    </a:lnTo>
                    <a:lnTo>
                      <a:pt x="0" y="1394"/>
                    </a:lnTo>
                    <a:lnTo>
                      <a:pt x="729" y="1394"/>
                    </a:lnTo>
                    <a:cubicBezTo>
                      <a:pt x="729" y="1394"/>
                      <a:pt x="760" y="1362"/>
                      <a:pt x="792" y="1362"/>
                    </a:cubicBezTo>
                    <a:cubicBezTo>
                      <a:pt x="792" y="1362"/>
                      <a:pt x="824" y="1331"/>
                      <a:pt x="824" y="1331"/>
                    </a:cubicBezTo>
                    <a:cubicBezTo>
                      <a:pt x="855" y="1331"/>
                      <a:pt x="855" y="1331"/>
                      <a:pt x="887" y="1299"/>
                    </a:cubicBezTo>
                    <a:cubicBezTo>
                      <a:pt x="887" y="1299"/>
                      <a:pt x="919" y="1267"/>
                      <a:pt x="919" y="1267"/>
                    </a:cubicBezTo>
                    <a:cubicBezTo>
                      <a:pt x="919" y="1236"/>
                      <a:pt x="950" y="1236"/>
                      <a:pt x="950" y="1236"/>
                    </a:cubicBezTo>
                    <a:cubicBezTo>
                      <a:pt x="982" y="1204"/>
                      <a:pt x="982" y="1172"/>
                      <a:pt x="982" y="1141"/>
                    </a:cubicBezTo>
                    <a:lnTo>
                      <a:pt x="982" y="1109"/>
                    </a:lnTo>
                    <a:cubicBezTo>
                      <a:pt x="982" y="1077"/>
                      <a:pt x="982" y="1046"/>
                      <a:pt x="950" y="1014"/>
                    </a:cubicBezTo>
                    <a:cubicBezTo>
                      <a:pt x="950" y="1014"/>
                      <a:pt x="919" y="982"/>
                      <a:pt x="919" y="951"/>
                    </a:cubicBezTo>
                    <a:lnTo>
                      <a:pt x="887" y="951"/>
                    </a:lnTo>
                    <a:cubicBezTo>
                      <a:pt x="887" y="919"/>
                      <a:pt x="887" y="919"/>
                      <a:pt x="919" y="887"/>
                    </a:cubicBezTo>
                    <a:cubicBezTo>
                      <a:pt x="950" y="887"/>
                      <a:pt x="950" y="887"/>
                      <a:pt x="950" y="856"/>
                    </a:cubicBezTo>
                    <a:cubicBezTo>
                      <a:pt x="982" y="824"/>
                      <a:pt x="982" y="792"/>
                      <a:pt x="982" y="729"/>
                    </a:cubicBezTo>
                    <a:cubicBezTo>
                      <a:pt x="982" y="697"/>
                      <a:pt x="982" y="666"/>
                      <a:pt x="950" y="634"/>
                    </a:cubicBezTo>
                    <a:cubicBezTo>
                      <a:pt x="950" y="602"/>
                      <a:pt x="919" y="571"/>
                      <a:pt x="919" y="571"/>
                    </a:cubicBezTo>
                    <a:cubicBezTo>
                      <a:pt x="919" y="571"/>
                      <a:pt x="887" y="539"/>
                      <a:pt x="887" y="539"/>
                    </a:cubicBezTo>
                    <a:cubicBezTo>
                      <a:pt x="887" y="507"/>
                      <a:pt x="919" y="507"/>
                      <a:pt x="919" y="507"/>
                    </a:cubicBezTo>
                    <a:cubicBezTo>
                      <a:pt x="919" y="476"/>
                      <a:pt x="950" y="476"/>
                      <a:pt x="950" y="444"/>
                    </a:cubicBezTo>
                    <a:cubicBezTo>
                      <a:pt x="982" y="412"/>
                      <a:pt x="982" y="381"/>
                      <a:pt x="982" y="349"/>
                    </a:cubicBezTo>
                    <a:cubicBezTo>
                      <a:pt x="982" y="349"/>
                      <a:pt x="982" y="317"/>
                      <a:pt x="982" y="317"/>
                    </a:cubicBezTo>
                    <a:cubicBezTo>
                      <a:pt x="982" y="159"/>
                      <a:pt x="824" y="1"/>
                      <a:pt x="602" y="1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34" name="Google Shape;4854;p41">
                <a:extLst>
                  <a:ext uri="{FF2B5EF4-FFF2-40B4-BE49-F238E27FC236}">
                    <a16:creationId xmlns:a16="http://schemas.microsoft.com/office/drawing/2014/main" id="{1657B305-64A7-4747-CADD-2E595E8CCEAC}"/>
                  </a:ext>
                </a:extLst>
              </p:cNvPr>
              <p:cNvSpPr/>
              <p:nvPr/>
            </p:nvSpPr>
            <p:spPr>
              <a:xfrm>
                <a:off x="1137324" y="3254308"/>
                <a:ext cx="5136" cy="48828"/>
              </a:xfrm>
              <a:custGeom>
                <a:avLst/>
                <a:gdLst/>
                <a:ahLst/>
                <a:cxnLst/>
                <a:rect l="l" t="t" r="r" b="b"/>
                <a:pathLst>
                  <a:path w="160" h="1521" extrusionOk="0">
                    <a:moveTo>
                      <a:pt x="32" y="0"/>
                    </a:moveTo>
                    <a:lnTo>
                      <a:pt x="1" y="1520"/>
                    </a:lnTo>
                    <a:cubicBezTo>
                      <a:pt x="96" y="1520"/>
                      <a:pt x="159" y="1457"/>
                      <a:pt x="159" y="1394"/>
                    </a:cubicBezTo>
                    <a:lnTo>
                      <a:pt x="159" y="127"/>
                    </a:lnTo>
                    <a:cubicBezTo>
                      <a:pt x="159" y="32"/>
                      <a:pt x="96" y="0"/>
                      <a:pt x="32" y="0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35" name="Google Shape;4855;p41">
                <a:extLst>
                  <a:ext uri="{FF2B5EF4-FFF2-40B4-BE49-F238E27FC236}">
                    <a16:creationId xmlns:a16="http://schemas.microsoft.com/office/drawing/2014/main" id="{F6EDD4C1-EAF6-5F9C-4EC3-3B0F45131E90}"/>
                  </a:ext>
                </a:extLst>
              </p:cNvPr>
              <p:cNvSpPr/>
              <p:nvPr/>
            </p:nvSpPr>
            <p:spPr>
              <a:xfrm>
                <a:off x="1169876" y="3267117"/>
                <a:ext cx="27480" cy="44526"/>
              </a:xfrm>
              <a:custGeom>
                <a:avLst/>
                <a:gdLst/>
                <a:ahLst/>
                <a:cxnLst/>
                <a:rect l="l" t="t" r="r" b="b"/>
                <a:pathLst>
                  <a:path w="856" h="1387" extrusionOk="0">
                    <a:moveTo>
                      <a:pt x="704" y="0"/>
                    </a:moveTo>
                    <a:cubicBezTo>
                      <a:pt x="650" y="0"/>
                      <a:pt x="593" y="30"/>
                      <a:pt x="570" y="76"/>
                    </a:cubicBezTo>
                    <a:lnTo>
                      <a:pt x="32" y="1216"/>
                    </a:lnTo>
                    <a:cubicBezTo>
                      <a:pt x="0" y="1280"/>
                      <a:pt x="32" y="1343"/>
                      <a:pt x="95" y="1375"/>
                    </a:cubicBezTo>
                    <a:cubicBezTo>
                      <a:pt x="112" y="1383"/>
                      <a:pt x="131" y="1387"/>
                      <a:pt x="151" y="1387"/>
                    </a:cubicBezTo>
                    <a:cubicBezTo>
                      <a:pt x="205" y="1387"/>
                      <a:pt x="262" y="1358"/>
                      <a:pt x="285" y="1311"/>
                    </a:cubicBezTo>
                    <a:lnTo>
                      <a:pt x="823" y="171"/>
                    </a:lnTo>
                    <a:cubicBezTo>
                      <a:pt x="855" y="108"/>
                      <a:pt x="823" y="44"/>
                      <a:pt x="760" y="13"/>
                    </a:cubicBezTo>
                    <a:cubicBezTo>
                      <a:pt x="743" y="4"/>
                      <a:pt x="724" y="0"/>
                      <a:pt x="704" y="0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36" name="Google Shape;4856;p41">
                <a:extLst>
                  <a:ext uri="{FF2B5EF4-FFF2-40B4-BE49-F238E27FC236}">
                    <a16:creationId xmlns:a16="http://schemas.microsoft.com/office/drawing/2014/main" id="{0CCB2104-A865-34AB-A6B3-6FCAA767B8BD}"/>
                  </a:ext>
                </a:extLst>
              </p:cNvPr>
              <p:cNvSpPr/>
              <p:nvPr/>
            </p:nvSpPr>
            <p:spPr>
              <a:xfrm>
                <a:off x="1200373" y="3301402"/>
                <a:ext cx="40674" cy="34767"/>
              </a:xfrm>
              <a:custGeom>
                <a:avLst/>
                <a:gdLst/>
                <a:ahLst/>
                <a:cxnLst/>
                <a:rect l="l" t="t" r="r" b="b"/>
                <a:pathLst>
                  <a:path w="1267" h="1083" extrusionOk="0">
                    <a:moveTo>
                      <a:pt x="1124" y="1"/>
                    </a:moveTo>
                    <a:cubicBezTo>
                      <a:pt x="1098" y="1"/>
                      <a:pt x="1071" y="8"/>
                      <a:pt x="1045" y="22"/>
                    </a:cubicBezTo>
                    <a:lnTo>
                      <a:pt x="64" y="845"/>
                    </a:lnTo>
                    <a:cubicBezTo>
                      <a:pt x="0" y="877"/>
                      <a:pt x="0" y="972"/>
                      <a:pt x="64" y="1035"/>
                    </a:cubicBezTo>
                    <a:cubicBezTo>
                      <a:pt x="79" y="1067"/>
                      <a:pt x="111" y="1082"/>
                      <a:pt x="147" y="1082"/>
                    </a:cubicBezTo>
                    <a:cubicBezTo>
                      <a:pt x="182" y="1082"/>
                      <a:pt x="222" y="1067"/>
                      <a:pt x="254" y="1035"/>
                    </a:cubicBezTo>
                    <a:lnTo>
                      <a:pt x="1204" y="243"/>
                    </a:lnTo>
                    <a:cubicBezTo>
                      <a:pt x="1267" y="180"/>
                      <a:pt x="1267" y="117"/>
                      <a:pt x="1235" y="53"/>
                    </a:cubicBezTo>
                    <a:cubicBezTo>
                      <a:pt x="1198" y="16"/>
                      <a:pt x="1161" y="1"/>
                      <a:pt x="1124" y="1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37" name="Google Shape;4857;p41">
                <a:extLst>
                  <a:ext uri="{FF2B5EF4-FFF2-40B4-BE49-F238E27FC236}">
                    <a16:creationId xmlns:a16="http://schemas.microsoft.com/office/drawing/2014/main" id="{47035198-D671-D3B3-F1E4-CF003C3C5F13}"/>
                  </a:ext>
                </a:extLst>
              </p:cNvPr>
              <p:cNvSpPr/>
              <p:nvPr/>
            </p:nvSpPr>
            <p:spPr>
              <a:xfrm>
                <a:off x="1217645" y="3351611"/>
                <a:ext cx="48828" cy="18876"/>
              </a:xfrm>
              <a:custGeom>
                <a:avLst/>
                <a:gdLst/>
                <a:ahLst/>
                <a:cxnLst/>
                <a:rect l="l" t="t" r="r" b="b"/>
                <a:pathLst>
                  <a:path w="1521" h="588" extrusionOk="0">
                    <a:moveTo>
                      <a:pt x="1368" y="1"/>
                    </a:moveTo>
                    <a:cubicBezTo>
                      <a:pt x="1355" y="1"/>
                      <a:pt x="1342" y="4"/>
                      <a:pt x="1331" y="9"/>
                    </a:cubicBezTo>
                    <a:lnTo>
                      <a:pt x="96" y="326"/>
                    </a:lnTo>
                    <a:cubicBezTo>
                      <a:pt x="32" y="358"/>
                      <a:pt x="1" y="421"/>
                      <a:pt x="32" y="484"/>
                    </a:cubicBezTo>
                    <a:cubicBezTo>
                      <a:pt x="32" y="536"/>
                      <a:pt x="74" y="588"/>
                      <a:pt x="142" y="588"/>
                    </a:cubicBezTo>
                    <a:cubicBezTo>
                      <a:pt x="157" y="588"/>
                      <a:pt x="173" y="585"/>
                      <a:pt x="191" y="579"/>
                    </a:cubicBezTo>
                    <a:lnTo>
                      <a:pt x="1394" y="263"/>
                    </a:lnTo>
                    <a:cubicBezTo>
                      <a:pt x="1489" y="231"/>
                      <a:pt x="1521" y="168"/>
                      <a:pt x="1489" y="104"/>
                    </a:cubicBezTo>
                    <a:cubicBezTo>
                      <a:pt x="1489" y="53"/>
                      <a:pt x="1426" y="1"/>
                      <a:pt x="1368" y="1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38" name="Google Shape;4858;p41">
                <a:extLst>
                  <a:ext uri="{FF2B5EF4-FFF2-40B4-BE49-F238E27FC236}">
                    <a16:creationId xmlns:a16="http://schemas.microsoft.com/office/drawing/2014/main" id="{5DD1248B-C78E-3C2E-8353-EBE4583289CD}"/>
                  </a:ext>
                </a:extLst>
              </p:cNvPr>
              <p:cNvSpPr/>
              <p:nvPr/>
            </p:nvSpPr>
            <p:spPr>
              <a:xfrm>
                <a:off x="1218672" y="3400439"/>
                <a:ext cx="48828" cy="15538"/>
              </a:xfrm>
              <a:custGeom>
                <a:avLst/>
                <a:gdLst/>
                <a:ahLst/>
                <a:cxnLst/>
                <a:rect l="l" t="t" r="r" b="b"/>
                <a:pathLst>
                  <a:path w="1521" h="484" extrusionOk="0">
                    <a:moveTo>
                      <a:pt x="124" y="0"/>
                    </a:moveTo>
                    <a:cubicBezTo>
                      <a:pt x="73" y="0"/>
                      <a:pt x="26" y="52"/>
                      <a:pt x="0" y="103"/>
                    </a:cubicBezTo>
                    <a:cubicBezTo>
                      <a:pt x="0" y="167"/>
                      <a:pt x="32" y="262"/>
                      <a:pt x="127" y="262"/>
                    </a:cubicBezTo>
                    <a:lnTo>
                      <a:pt x="1362" y="483"/>
                    </a:lnTo>
                    <a:cubicBezTo>
                      <a:pt x="1425" y="483"/>
                      <a:pt x="1520" y="452"/>
                      <a:pt x="1520" y="388"/>
                    </a:cubicBezTo>
                    <a:cubicBezTo>
                      <a:pt x="1520" y="325"/>
                      <a:pt x="1489" y="230"/>
                      <a:pt x="1425" y="230"/>
                    </a:cubicBezTo>
                    <a:lnTo>
                      <a:pt x="159" y="8"/>
                    </a:lnTo>
                    <a:cubicBezTo>
                      <a:pt x="147" y="3"/>
                      <a:pt x="135" y="0"/>
                      <a:pt x="124" y="0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39" name="Google Shape;4859;p41">
                <a:extLst>
                  <a:ext uri="{FF2B5EF4-FFF2-40B4-BE49-F238E27FC236}">
                    <a16:creationId xmlns:a16="http://schemas.microsoft.com/office/drawing/2014/main" id="{F03BA8E2-AB17-5A54-918C-5EA3C6DE6391}"/>
                  </a:ext>
                </a:extLst>
              </p:cNvPr>
              <p:cNvSpPr/>
              <p:nvPr/>
            </p:nvSpPr>
            <p:spPr>
              <a:xfrm>
                <a:off x="1202396" y="3435623"/>
                <a:ext cx="39679" cy="29534"/>
              </a:xfrm>
              <a:custGeom>
                <a:avLst/>
                <a:gdLst/>
                <a:ahLst/>
                <a:cxnLst/>
                <a:rect l="l" t="t" r="r" b="b"/>
                <a:pathLst>
                  <a:path w="1236" h="920" extrusionOk="0">
                    <a:moveTo>
                      <a:pt x="159" y="0"/>
                    </a:moveTo>
                    <a:cubicBezTo>
                      <a:pt x="123" y="0"/>
                      <a:pt x="82" y="15"/>
                      <a:pt x="64" y="53"/>
                    </a:cubicBezTo>
                    <a:cubicBezTo>
                      <a:pt x="1" y="116"/>
                      <a:pt x="32" y="179"/>
                      <a:pt x="64" y="243"/>
                    </a:cubicBezTo>
                    <a:lnTo>
                      <a:pt x="1014" y="908"/>
                    </a:lnTo>
                    <a:cubicBezTo>
                      <a:pt x="1031" y="916"/>
                      <a:pt x="1048" y="920"/>
                      <a:pt x="1064" y="920"/>
                    </a:cubicBezTo>
                    <a:cubicBezTo>
                      <a:pt x="1109" y="920"/>
                      <a:pt x="1149" y="891"/>
                      <a:pt x="1172" y="844"/>
                    </a:cubicBezTo>
                    <a:cubicBezTo>
                      <a:pt x="1236" y="781"/>
                      <a:pt x="1204" y="718"/>
                      <a:pt x="1172" y="686"/>
                    </a:cubicBezTo>
                    <a:lnTo>
                      <a:pt x="222" y="21"/>
                    </a:lnTo>
                    <a:cubicBezTo>
                      <a:pt x="209" y="8"/>
                      <a:pt x="185" y="0"/>
                      <a:pt x="159" y="0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40" name="Google Shape;4860;p41">
                <a:extLst>
                  <a:ext uri="{FF2B5EF4-FFF2-40B4-BE49-F238E27FC236}">
                    <a16:creationId xmlns:a16="http://schemas.microsoft.com/office/drawing/2014/main" id="{4B65ED96-7533-4F6A-4BA9-DED5FAF02EC9}"/>
                  </a:ext>
                </a:extLst>
              </p:cNvPr>
              <p:cNvSpPr/>
              <p:nvPr/>
            </p:nvSpPr>
            <p:spPr>
              <a:xfrm>
                <a:off x="1180020" y="3460246"/>
                <a:ext cx="23435" cy="31717"/>
              </a:xfrm>
              <a:custGeom>
                <a:avLst/>
                <a:gdLst/>
                <a:ahLst/>
                <a:cxnLst/>
                <a:rect l="l" t="t" r="r" b="b"/>
                <a:pathLst>
                  <a:path w="730" h="988" extrusionOk="0">
                    <a:moveTo>
                      <a:pt x="151" y="1"/>
                    </a:moveTo>
                    <a:cubicBezTo>
                      <a:pt x="133" y="1"/>
                      <a:pt x="114" y="5"/>
                      <a:pt x="96" y="14"/>
                    </a:cubicBezTo>
                    <a:cubicBezTo>
                      <a:pt x="32" y="46"/>
                      <a:pt x="1" y="141"/>
                      <a:pt x="32" y="172"/>
                    </a:cubicBezTo>
                    <a:lnTo>
                      <a:pt x="476" y="964"/>
                    </a:lnTo>
                    <a:cubicBezTo>
                      <a:pt x="492" y="980"/>
                      <a:pt x="515" y="988"/>
                      <a:pt x="543" y="988"/>
                    </a:cubicBezTo>
                    <a:cubicBezTo>
                      <a:pt x="571" y="988"/>
                      <a:pt x="603" y="980"/>
                      <a:pt x="634" y="964"/>
                    </a:cubicBezTo>
                    <a:cubicBezTo>
                      <a:pt x="698" y="932"/>
                      <a:pt x="729" y="869"/>
                      <a:pt x="698" y="837"/>
                    </a:cubicBezTo>
                    <a:lnTo>
                      <a:pt x="254" y="46"/>
                    </a:lnTo>
                    <a:cubicBezTo>
                      <a:pt x="232" y="23"/>
                      <a:pt x="194" y="1"/>
                      <a:pt x="151" y="1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342" name="Groupe 341"/>
          <p:cNvGrpSpPr/>
          <p:nvPr/>
        </p:nvGrpSpPr>
        <p:grpSpPr>
          <a:xfrm>
            <a:off x="515964" y="365125"/>
            <a:ext cx="10837836" cy="1325563"/>
            <a:chOff x="515964" y="365125"/>
            <a:chExt cx="10837836" cy="1325563"/>
          </a:xfrm>
        </p:grpSpPr>
        <p:pic>
          <p:nvPicPr>
            <p:cNvPr id="343" name="Graphique 6" descr="Engrenages avec un remplissage uni">
              <a:extLst>
                <a:ext uri="{FF2B5EF4-FFF2-40B4-BE49-F238E27FC236}">
                  <a16:creationId xmlns:a16="http://schemas.microsoft.com/office/drawing/2014/main" id="{BC3B1339-B115-DD7C-F06F-C1C89A4172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5964" y="365125"/>
              <a:ext cx="1129957" cy="1129957"/>
            </a:xfrm>
            <a:prstGeom prst="rect">
              <a:avLst/>
            </a:prstGeom>
          </p:spPr>
        </p:pic>
        <p:cxnSp>
          <p:nvCxnSpPr>
            <p:cNvPr id="344" name="Connecteur droit 343">
              <a:extLst>
                <a:ext uri="{FF2B5EF4-FFF2-40B4-BE49-F238E27FC236}">
                  <a16:creationId xmlns:a16="http://schemas.microsoft.com/office/drawing/2014/main" id="{D7D11F02-A645-351B-ACA7-71E5092F3822}"/>
                </a:ext>
              </a:extLst>
            </p:cNvPr>
            <p:cNvCxnSpPr/>
            <p:nvPr/>
          </p:nvCxnSpPr>
          <p:spPr>
            <a:xfrm>
              <a:off x="838200" y="1690688"/>
              <a:ext cx="10515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12938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 descr="RISQ_fiche1">
            <a:extLst>
              <a:ext uri="{FF2B5EF4-FFF2-40B4-BE49-F238E27FC236}">
                <a16:creationId xmlns:a16="http://schemas.microsoft.com/office/drawing/2014/main" id="{1399055A-587F-6EDE-FA34-D2CA33CF03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954" y="1414180"/>
            <a:ext cx="6807522" cy="510406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658678" y="2562447"/>
            <a:ext cx="1904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>
                <a:latin typeface="Bahnschrift Condensed" panose="020B0502040204020203" pitchFamily="34" charset="0"/>
              </a:rPr>
              <a:t>CHERCHEURS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197783" y="542310"/>
            <a:ext cx="66139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000" b="1" dirty="0">
                <a:latin typeface="Felix Titling" panose="04060505060202020A04" pitchFamily="82" charset="0"/>
              </a:rPr>
              <a:t>CLINICIENS-Chercheurs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736419" y="1466788"/>
            <a:ext cx="40046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>
                <a:latin typeface="Kristen ITC" panose="03050502040202030202" pitchFamily="66" charset="0"/>
              </a:rPr>
              <a:t>GESTIONNAIRES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846828" y="2068884"/>
            <a:ext cx="2779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600" dirty="0">
                <a:latin typeface="Bahnschrift Condensed" panose="020B0502040204020203" pitchFamily="34" charset="0"/>
              </a:rPr>
              <a:t>EXPERTS DE VÉCU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69812" y="5926750"/>
            <a:ext cx="112988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dirty="0">
                <a:latin typeface="Bahnschrift Condensed" panose="020B0502040204020203" pitchFamily="34" charset="0"/>
              </a:rPr>
              <a:t>PARTENAIRES DANS L’ÉVOLUTION DES SAVOIRS</a:t>
            </a:r>
          </a:p>
        </p:txBody>
      </p:sp>
    </p:spTree>
    <p:extLst>
      <p:ext uri="{BB962C8B-B14F-4D97-AF65-F5344CB8AC3E}">
        <p14:creationId xmlns:p14="http://schemas.microsoft.com/office/powerpoint/2010/main" val="15920866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FDFBDC-4AD1-4CD3-90F7-A91D7EEB0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Références :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C24665-134D-5F63-C10B-C2A9E30CF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000" dirty="0"/>
              <a:t>Audoux, C., Gillet, A. (2011) Recherche partenariale et co-construction de savoirs entre chercheurs et acteurs : L’épreuve de la traduction. Revue Intervention Économique, 43. http://interventionséconomiques. revues.org/1347</a:t>
            </a:r>
          </a:p>
          <a:p>
            <a:r>
              <a:rPr lang="fr-CA" sz="2000" dirty="0">
                <a:effectLst/>
                <a:ea typeface="Times New Roman" panose="02020603050405020304" pitchFamily="18" charset="0"/>
              </a:rPr>
              <a:t>Dufour, M., Nadeau, L. et Gagnon, S. R. (2014). Tableau clinique des personnes cyberdépendantes demandant des services dans les centres publics de réadaptation en dépendance du Québec. Santé mentale au Québec 39 (2), 149-168</a:t>
            </a:r>
            <a:endParaRPr lang="fr-CA" dirty="0"/>
          </a:p>
          <a:p>
            <a:r>
              <a:rPr lang="fr-CA" sz="2000" dirty="0"/>
              <a:t>Dufour, M., Nadeau, M., Gagnon, S.R., Trudeau-Guévin, L. Légaré, A-A. et Laverdière, E. (2017). L’évaluation des adolescents cyberdépendants dans les Centres de réadaptation en dépendance au Québec : VIRTUADO.</a:t>
            </a:r>
          </a:p>
          <a:p>
            <a:r>
              <a:rPr lang="fr-CA" sz="2000" dirty="0"/>
              <a:t>Dufour, M., Tremblay, J., Blanchette-Martin, N., Ferland, F., Goyette, M., Turcotte, S., Khazaal, Y., Brunelle, N., Gagnon, S. R., Tétrault-Beaudoin, C.S., Genois, R. et Légaré, A.-A. (2019). Dépistage/Évaluation du Besoin d’Aide – Internet (DÉBA-Internet). Québec.</a:t>
            </a:r>
          </a:p>
          <a:p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1482713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1" name="Google Shape;1691;p21"/>
          <p:cNvSpPr/>
          <p:nvPr/>
        </p:nvSpPr>
        <p:spPr>
          <a:xfrm>
            <a:off x="604205" y="3432861"/>
            <a:ext cx="5909659" cy="101664"/>
          </a:xfrm>
          <a:custGeom>
            <a:avLst/>
            <a:gdLst/>
            <a:ahLst/>
            <a:cxnLst/>
            <a:rect l="l" t="t" r="r" b="b"/>
            <a:pathLst>
              <a:path w="138173" h="2377" extrusionOk="0">
                <a:moveTo>
                  <a:pt x="1" y="1"/>
                </a:moveTo>
                <a:lnTo>
                  <a:pt x="1" y="2376"/>
                </a:lnTo>
                <a:lnTo>
                  <a:pt x="138173" y="2376"/>
                </a:lnTo>
                <a:lnTo>
                  <a:pt x="138173" y="1"/>
                </a:lnTo>
                <a:close/>
              </a:path>
            </a:pathLst>
          </a:custGeom>
          <a:solidFill>
            <a:srgbClr val="CECE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92" name="Google Shape;1692;p21"/>
          <p:cNvSpPr/>
          <p:nvPr/>
        </p:nvSpPr>
        <p:spPr>
          <a:xfrm>
            <a:off x="6400053" y="3332653"/>
            <a:ext cx="356275" cy="300716"/>
          </a:xfrm>
          <a:custGeom>
            <a:avLst/>
            <a:gdLst/>
            <a:ahLst/>
            <a:cxnLst/>
            <a:rect l="l" t="t" r="r" b="b"/>
            <a:pathLst>
              <a:path w="8330" h="7031" extrusionOk="0">
                <a:moveTo>
                  <a:pt x="1" y="0"/>
                </a:moveTo>
                <a:lnTo>
                  <a:pt x="1489" y="3516"/>
                </a:lnTo>
                <a:lnTo>
                  <a:pt x="1" y="7031"/>
                </a:lnTo>
                <a:lnTo>
                  <a:pt x="8330" y="3516"/>
                </a:lnTo>
                <a:lnTo>
                  <a:pt x="1" y="0"/>
                </a:lnTo>
                <a:close/>
              </a:path>
            </a:pathLst>
          </a:custGeom>
          <a:solidFill>
            <a:srgbClr val="CECEC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93" name="Google Shape;1693;p21"/>
          <p:cNvSpPr/>
          <p:nvPr/>
        </p:nvSpPr>
        <p:spPr>
          <a:xfrm>
            <a:off x="617763" y="1188507"/>
            <a:ext cx="5896101" cy="1775768"/>
          </a:xfrm>
          <a:custGeom>
            <a:avLst/>
            <a:gdLst/>
            <a:ahLst/>
            <a:cxnLst/>
            <a:rect l="l" t="t" r="r" b="b"/>
            <a:pathLst>
              <a:path w="137856" h="41519" extrusionOk="0">
                <a:moveTo>
                  <a:pt x="129115" y="1"/>
                </a:moveTo>
                <a:lnTo>
                  <a:pt x="98745" y="39143"/>
                </a:lnTo>
                <a:lnTo>
                  <a:pt x="0" y="39143"/>
                </a:lnTo>
                <a:lnTo>
                  <a:pt x="0" y="41519"/>
                </a:lnTo>
                <a:lnTo>
                  <a:pt x="99916" y="41519"/>
                </a:lnTo>
                <a:lnTo>
                  <a:pt x="130287" y="2376"/>
                </a:lnTo>
                <a:lnTo>
                  <a:pt x="137856" y="2376"/>
                </a:lnTo>
                <a:lnTo>
                  <a:pt x="137856" y="1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94" name="Google Shape;1694;p21"/>
          <p:cNvSpPr/>
          <p:nvPr/>
        </p:nvSpPr>
        <p:spPr>
          <a:xfrm>
            <a:off x="6400053" y="1088297"/>
            <a:ext cx="356275" cy="300716"/>
          </a:xfrm>
          <a:custGeom>
            <a:avLst/>
            <a:gdLst/>
            <a:ahLst/>
            <a:cxnLst/>
            <a:rect l="l" t="t" r="r" b="b"/>
            <a:pathLst>
              <a:path w="8330" h="7031" extrusionOk="0">
                <a:moveTo>
                  <a:pt x="1" y="0"/>
                </a:moveTo>
                <a:lnTo>
                  <a:pt x="1489" y="3515"/>
                </a:lnTo>
                <a:lnTo>
                  <a:pt x="1" y="7031"/>
                </a:lnTo>
                <a:lnTo>
                  <a:pt x="8330" y="3515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99" name="Google Shape;1699;p21"/>
          <p:cNvSpPr/>
          <p:nvPr/>
        </p:nvSpPr>
        <p:spPr>
          <a:xfrm>
            <a:off x="617763" y="3962483"/>
            <a:ext cx="5896101" cy="1775768"/>
          </a:xfrm>
          <a:custGeom>
            <a:avLst/>
            <a:gdLst/>
            <a:ahLst/>
            <a:cxnLst/>
            <a:rect l="l" t="t" r="r" b="b"/>
            <a:pathLst>
              <a:path w="137856" h="41519" extrusionOk="0">
                <a:moveTo>
                  <a:pt x="0" y="1"/>
                </a:moveTo>
                <a:lnTo>
                  <a:pt x="0" y="2376"/>
                </a:lnTo>
                <a:lnTo>
                  <a:pt x="98745" y="2376"/>
                </a:lnTo>
                <a:lnTo>
                  <a:pt x="128767" y="41075"/>
                </a:lnTo>
                <a:lnTo>
                  <a:pt x="129115" y="41518"/>
                </a:lnTo>
                <a:lnTo>
                  <a:pt x="137856" y="41518"/>
                </a:lnTo>
                <a:lnTo>
                  <a:pt x="137856" y="39143"/>
                </a:lnTo>
                <a:lnTo>
                  <a:pt x="130287" y="39143"/>
                </a:lnTo>
                <a:lnTo>
                  <a:pt x="100265" y="476"/>
                </a:lnTo>
                <a:lnTo>
                  <a:pt x="99916" y="1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00" name="Google Shape;1700;p21"/>
          <p:cNvSpPr/>
          <p:nvPr/>
        </p:nvSpPr>
        <p:spPr>
          <a:xfrm>
            <a:off x="6400053" y="5537746"/>
            <a:ext cx="356275" cy="300716"/>
          </a:xfrm>
          <a:custGeom>
            <a:avLst/>
            <a:gdLst/>
            <a:ahLst/>
            <a:cxnLst/>
            <a:rect l="l" t="t" r="r" b="b"/>
            <a:pathLst>
              <a:path w="8330" h="7031" extrusionOk="0">
                <a:moveTo>
                  <a:pt x="1" y="0"/>
                </a:moveTo>
                <a:lnTo>
                  <a:pt x="1489" y="3516"/>
                </a:lnTo>
                <a:lnTo>
                  <a:pt x="1" y="7031"/>
                </a:lnTo>
                <a:lnTo>
                  <a:pt x="8330" y="3516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01" name="Google Shape;1701;p21"/>
          <p:cNvSpPr/>
          <p:nvPr/>
        </p:nvSpPr>
        <p:spPr>
          <a:xfrm>
            <a:off x="1312066" y="2110257"/>
            <a:ext cx="3107240" cy="3107197"/>
          </a:xfrm>
          <a:custGeom>
            <a:avLst/>
            <a:gdLst/>
            <a:ahLst/>
            <a:cxnLst/>
            <a:rect l="l" t="t" r="r" b="b"/>
            <a:pathLst>
              <a:path w="72650" h="72649" extrusionOk="0">
                <a:moveTo>
                  <a:pt x="36325" y="0"/>
                </a:moveTo>
                <a:cubicBezTo>
                  <a:pt x="16278" y="0"/>
                  <a:pt x="0" y="16247"/>
                  <a:pt x="0" y="36325"/>
                </a:cubicBezTo>
                <a:cubicBezTo>
                  <a:pt x="0" y="56371"/>
                  <a:pt x="16278" y="72649"/>
                  <a:pt x="36325" y="72649"/>
                </a:cubicBezTo>
                <a:cubicBezTo>
                  <a:pt x="56403" y="72649"/>
                  <a:pt x="72649" y="56371"/>
                  <a:pt x="72649" y="36325"/>
                </a:cubicBezTo>
                <a:cubicBezTo>
                  <a:pt x="72649" y="16247"/>
                  <a:pt x="56403" y="0"/>
                  <a:pt x="36325" y="0"/>
                </a:cubicBezTo>
                <a:close/>
              </a:path>
            </a:pathLst>
          </a:custGeom>
          <a:solidFill>
            <a:srgbClr val="F7F9F9"/>
          </a:solidFill>
          <a:ln w="19050">
            <a:solidFill>
              <a:schemeClr val="tx1"/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3000" dirty="0">
                <a:solidFill>
                  <a:prstClr val="black"/>
                </a:solidFill>
                <a:latin typeface="Calibri"/>
                <a:ea typeface="Fira Sans Medium"/>
                <a:cs typeface="Fira Sans Medium"/>
                <a:sym typeface="Fira Sans Medium"/>
              </a:rPr>
              <a:t>Trois principales études en UPI </a:t>
            </a:r>
          </a:p>
        </p:txBody>
      </p:sp>
      <p:sp>
        <p:nvSpPr>
          <p:cNvPr id="1702" name="Google Shape;1702;p21"/>
          <p:cNvSpPr/>
          <p:nvPr/>
        </p:nvSpPr>
        <p:spPr>
          <a:xfrm>
            <a:off x="6875484" y="5020313"/>
            <a:ext cx="4261076" cy="1294947"/>
          </a:xfrm>
          <a:custGeom>
            <a:avLst/>
            <a:gdLst/>
            <a:ahLst/>
            <a:cxnLst/>
            <a:rect l="l" t="t" r="r" b="b"/>
            <a:pathLst>
              <a:path w="52160" h="30277" extrusionOk="0">
                <a:moveTo>
                  <a:pt x="4751" y="1"/>
                </a:moveTo>
                <a:cubicBezTo>
                  <a:pt x="2122" y="1"/>
                  <a:pt x="1" y="2154"/>
                  <a:pt x="1" y="4751"/>
                </a:cubicBezTo>
                <a:lnTo>
                  <a:pt x="1" y="25526"/>
                </a:lnTo>
                <a:cubicBezTo>
                  <a:pt x="1" y="28123"/>
                  <a:pt x="2122" y="30276"/>
                  <a:pt x="4751" y="30276"/>
                </a:cubicBezTo>
                <a:lnTo>
                  <a:pt x="47409" y="30276"/>
                </a:lnTo>
                <a:cubicBezTo>
                  <a:pt x="50006" y="30276"/>
                  <a:pt x="52159" y="28123"/>
                  <a:pt x="52159" y="25526"/>
                </a:cubicBezTo>
                <a:lnTo>
                  <a:pt x="52159" y="4751"/>
                </a:lnTo>
                <a:cubicBezTo>
                  <a:pt x="52159" y="2154"/>
                  <a:pt x="50006" y="1"/>
                  <a:pt x="47409" y="1"/>
                </a:cubicBezTo>
                <a:close/>
              </a:path>
            </a:pathLst>
          </a:custGeom>
          <a:solidFill>
            <a:srgbClr val="F7F9F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03" name="Google Shape;1703;p21"/>
          <p:cNvSpPr/>
          <p:nvPr/>
        </p:nvSpPr>
        <p:spPr>
          <a:xfrm>
            <a:off x="6875485" y="5020313"/>
            <a:ext cx="574359" cy="1294947"/>
          </a:xfrm>
          <a:custGeom>
            <a:avLst/>
            <a:gdLst/>
            <a:ahLst/>
            <a:cxnLst/>
            <a:rect l="l" t="t" r="r" b="b"/>
            <a:pathLst>
              <a:path w="13429" h="30277" extrusionOk="0">
                <a:moveTo>
                  <a:pt x="4751" y="1"/>
                </a:moveTo>
                <a:cubicBezTo>
                  <a:pt x="2154" y="1"/>
                  <a:pt x="1" y="2154"/>
                  <a:pt x="1" y="4751"/>
                </a:cubicBezTo>
                <a:lnTo>
                  <a:pt x="1" y="25526"/>
                </a:lnTo>
                <a:cubicBezTo>
                  <a:pt x="1" y="28123"/>
                  <a:pt x="2154" y="30276"/>
                  <a:pt x="4751" y="30276"/>
                </a:cubicBezTo>
                <a:lnTo>
                  <a:pt x="13428" y="30276"/>
                </a:lnTo>
                <a:lnTo>
                  <a:pt x="13428" y="1"/>
                </a:lnTo>
                <a:close/>
              </a:path>
            </a:pathLst>
          </a:custGeom>
          <a:solidFill>
            <a:srgbClr val="00808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ira Sans SemiBold"/>
                <a:ea typeface="Fira Sans SemiBold"/>
                <a:cs typeface="Fira Sans SemiBold"/>
                <a:sym typeface="Fira Sans SemiBold"/>
              </a:rPr>
              <a:t>3</a:t>
            </a:r>
            <a:endParaRPr kumimoji="0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ira Sans SemiBold"/>
              <a:ea typeface="Fira Sans SemiBold"/>
              <a:cs typeface="Fira Sans SemiBold"/>
              <a:sym typeface="Fira Sans SemiBold"/>
            </a:endParaRPr>
          </a:p>
        </p:txBody>
      </p:sp>
      <p:sp>
        <p:nvSpPr>
          <p:cNvPr id="1704" name="Google Shape;1704;p21"/>
          <p:cNvSpPr/>
          <p:nvPr/>
        </p:nvSpPr>
        <p:spPr>
          <a:xfrm>
            <a:off x="6875484" y="549180"/>
            <a:ext cx="4261076" cy="1294947"/>
          </a:xfrm>
          <a:custGeom>
            <a:avLst/>
            <a:gdLst/>
            <a:ahLst/>
            <a:cxnLst/>
            <a:rect l="l" t="t" r="r" b="b"/>
            <a:pathLst>
              <a:path w="52160" h="30277" extrusionOk="0">
                <a:moveTo>
                  <a:pt x="4751" y="1"/>
                </a:moveTo>
                <a:cubicBezTo>
                  <a:pt x="2122" y="1"/>
                  <a:pt x="1" y="2123"/>
                  <a:pt x="1" y="4751"/>
                </a:cubicBezTo>
                <a:lnTo>
                  <a:pt x="1" y="25526"/>
                </a:lnTo>
                <a:cubicBezTo>
                  <a:pt x="1" y="28123"/>
                  <a:pt x="2122" y="30276"/>
                  <a:pt x="4751" y="30276"/>
                </a:cubicBezTo>
                <a:lnTo>
                  <a:pt x="47409" y="30276"/>
                </a:lnTo>
                <a:cubicBezTo>
                  <a:pt x="50006" y="30276"/>
                  <a:pt x="52159" y="28123"/>
                  <a:pt x="52159" y="25526"/>
                </a:cubicBezTo>
                <a:lnTo>
                  <a:pt x="52159" y="4751"/>
                </a:lnTo>
                <a:cubicBezTo>
                  <a:pt x="52159" y="2123"/>
                  <a:pt x="50006" y="1"/>
                  <a:pt x="47409" y="1"/>
                </a:cubicBezTo>
                <a:close/>
              </a:path>
            </a:pathLst>
          </a:custGeom>
          <a:solidFill>
            <a:srgbClr val="F7F9F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05" name="Google Shape;1705;p21"/>
          <p:cNvSpPr/>
          <p:nvPr/>
        </p:nvSpPr>
        <p:spPr>
          <a:xfrm>
            <a:off x="6875485" y="549180"/>
            <a:ext cx="574359" cy="1294947"/>
          </a:xfrm>
          <a:custGeom>
            <a:avLst/>
            <a:gdLst/>
            <a:ahLst/>
            <a:cxnLst/>
            <a:rect l="l" t="t" r="r" b="b"/>
            <a:pathLst>
              <a:path w="13429" h="30277" extrusionOk="0">
                <a:moveTo>
                  <a:pt x="4751" y="1"/>
                </a:moveTo>
                <a:cubicBezTo>
                  <a:pt x="2154" y="1"/>
                  <a:pt x="1" y="2123"/>
                  <a:pt x="1" y="4751"/>
                </a:cubicBezTo>
                <a:lnTo>
                  <a:pt x="1" y="25526"/>
                </a:lnTo>
                <a:cubicBezTo>
                  <a:pt x="1" y="28123"/>
                  <a:pt x="2154" y="30276"/>
                  <a:pt x="4751" y="30276"/>
                </a:cubicBezTo>
                <a:lnTo>
                  <a:pt x="13428" y="30276"/>
                </a:lnTo>
                <a:lnTo>
                  <a:pt x="13428" y="1"/>
                </a:lnTo>
                <a:close/>
              </a:path>
            </a:pathLst>
          </a:custGeom>
          <a:solidFill>
            <a:srgbClr val="008080"/>
          </a:solidFill>
          <a:ln w="28575"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ira Sans SemiBold"/>
                <a:ea typeface="Fira Sans SemiBold"/>
                <a:cs typeface="Fira Sans SemiBold"/>
                <a:sym typeface="Fira Sans SemiBold"/>
              </a:rPr>
              <a:t>1</a:t>
            </a:r>
            <a:endParaRPr kumimoji="0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ira Sans SemiBold"/>
              <a:ea typeface="Fira Sans SemiBold"/>
              <a:cs typeface="Fira Sans SemiBold"/>
              <a:sym typeface="Fira Sans SemiBold"/>
            </a:endParaRPr>
          </a:p>
        </p:txBody>
      </p:sp>
      <p:sp>
        <p:nvSpPr>
          <p:cNvPr id="1706" name="Google Shape;1706;p21"/>
          <p:cNvSpPr/>
          <p:nvPr/>
        </p:nvSpPr>
        <p:spPr>
          <a:xfrm>
            <a:off x="6875484" y="2785452"/>
            <a:ext cx="4261076" cy="1293579"/>
          </a:xfrm>
          <a:custGeom>
            <a:avLst/>
            <a:gdLst/>
            <a:ahLst/>
            <a:cxnLst/>
            <a:rect l="l" t="t" r="r" b="b"/>
            <a:pathLst>
              <a:path w="52160" h="30245" extrusionOk="0">
                <a:moveTo>
                  <a:pt x="4751" y="0"/>
                </a:moveTo>
                <a:cubicBezTo>
                  <a:pt x="2122" y="0"/>
                  <a:pt x="1" y="2122"/>
                  <a:pt x="1" y="4751"/>
                </a:cubicBezTo>
                <a:lnTo>
                  <a:pt x="1" y="25494"/>
                </a:lnTo>
                <a:cubicBezTo>
                  <a:pt x="1" y="28122"/>
                  <a:pt x="2122" y="30244"/>
                  <a:pt x="4751" y="30244"/>
                </a:cubicBezTo>
                <a:lnTo>
                  <a:pt x="47409" y="30244"/>
                </a:lnTo>
                <a:cubicBezTo>
                  <a:pt x="50006" y="30244"/>
                  <a:pt x="52159" y="28122"/>
                  <a:pt x="52159" y="25494"/>
                </a:cubicBezTo>
                <a:lnTo>
                  <a:pt x="52159" y="4751"/>
                </a:lnTo>
                <a:cubicBezTo>
                  <a:pt x="52159" y="2122"/>
                  <a:pt x="50006" y="0"/>
                  <a:pt x="47409" y="0"/>
                </a:cubicBezTo>
                <a:close/>
              </a:path>
            </a:pathLst>
          </a:custGeom>
          <a:solidFill>
            <a:srgbClr val="F7F9F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07" name="Google Shape;1707;p21"/>
          <p:cNvSpPr/>
          <p:nvPr/>
        </p:nvSpPr>
        <p:spPr>
          <a:xfrm>
            <a:off x="6875485" y="2785452"/>
            <a:ext cx="574359" cy="1293579"/>
          </a:xfrm>
          <a:custGeom>
            <a:avLst/>
            <a:gdLst/>
            <a:ahLst/>
            <a:cxnLst/>
            <a:rect l="l" t="t" r="r" b="b"/>
            <a:pathLst>
              <a:path w="13429" h="30245" extrusionOk="0">
                <a:moveTo>
                  <a:pt x="4751" y="0"/>
                </a:moveTo>
                <a:cubicBezTo>
                  <a:pt x="2154" y="0"/>
                  <a:pt x="1" y="2122"/>
                  <a:pt x="1" y="4751"/>
                </a:cubicBezTo>
                <a:lnTo>
                  <a:pt x="1" y="25494"/>
                </a:lnTo>
                <a:cubicBezTo>
                  <a:pt x="1" y="28122"/>
                  <a:pt x="2154" y="30244"/>
                  <a:pt x="4751" y="30244"/>
                </a:cubicBezTo>
                <a:lnTo>
                  <a:pt x="13428" y="30244"/>
                </a:lnTo>
                <a:lnTo>
                  <a:pt x="13428" y="0"/>
                </a:lnTo>
                <a:close/>
              </a:path>
            </a:pathLst>
          </a:custGeom>
          <a:solidFill>
            <a:srgbClr val="00808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ira Sans SemiBold"/>
                <a:ea typeface="Fira Sans SemiBold"/>
                <a:cs typeface="Fira Sans SemiBold"/>
                <a:sym typeface="Fira Sans SemiBold"/>
              </a:rPr>
              <a:t>2</a:t>
            </a:r>
            <a:endParaRPr kumimoji="0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ira Sans SemiBold"/>
              <a:ea typeface="Fira Sans SemiBold"/>
              <a:cs typeface="Fira Sans SemiBold"/>
              <a:sym typeface="Fira Sans SemiBold"/>
            </a:endParaRPr>
          </a:p>
        </p:txBody>
      </p:sp>
      <p:sp>
        <p:nvSpPr>
          <p:cNvPr id="1713" name="Google Shape;1713;p21"/>
          <p:cNvSpPr txBox="1"/>
          <p:nvPr/>
        </p:nvSpPr>
        <p:spPr>
          <a:xfrm>
            <a:off x="7499997" y="568085"/>
            <a:ext cx="3542711" cy="1282860"/>
          </a:xfrm>
          <a:prstGeom prst="rect">
            <a:avLst/>
          </a:prstGeom>
          <a:noFill/>
          <a:ln w="28575"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2800" b="1" dirty="0">
                <a:solidFill>
                  <a:prstClr val="black"/>
                </a:solidFill>
                <a:ea typeface="Fira Sans"/>
                <a:cs typeface="Fira Sans"/>
                <a:sym typeface="Fira Sans"/>
              </a:rPr>
              <a:t>CYBERADULTE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2400" dirty="0">
                <a:solidFill>
                  <a:prstClr val="black"/>
                </a:solidFill>
                <a:ea typeface="Fira Sans"/>
                <a:cs typeface="Fira Sans"/>
                <a:sym typeface="Fira Sans"/>
              </a:rPr>
              <a:t>(Dufour , Nadeau et Gagnon,  2014) 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Fira Sans"/>
              <a:cs typeface="Fira Sans"/>
              <a:sym typeface="Fira Sans"/>
            </a:endParaRPr>
          </a:p>
        </p:txBody>
      </p:sp>
      <p:sp>
        <p:nvSpPr>
          <p:cNvPr id="1715" name="Google Shape;1715;p21"/>
          <p:cNvSpPr txBox="1"/>
          <p:nvPr/>
        </p:nvSpPr>
        <p:spPr>
          <a:xfrm>
            <a:off x="7449833" y="2893448"/>
            <a:ext cx="3686728" cy="1282154"/>
          </a:xfrm>
          <a:prstGeom prst="rect">
            <a:avLst/>
          </a:prstGeom>
          <a:noFill/>
          <a:ln w="28575"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>
                <a:solidFill>
                  <a:prstClr val="black"/>
                </a:solidFill>
                <a:latin typeface="Calibri"/>
              </a:rPr>
              <a:t>VIRTUADO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(Dufour,</a:t>
            </a:r>
            <a:r>
              <a:rPr kumimoji="0" lang="fr-CA" sz="240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Nadeau, Gagnon et al.  </a:t>
            </a:r>
            <a:r>
              <a:rPr kumimoji="0" lang="fr-CA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2017)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ira Sans"/>
                <a:ea typeface="Fira Sans"/>
                <a:cs typeface="Fira Sans"/>
                <a:sym typeface="Fira Sans"/>
              </a:rPr>
              <a:t>,</a:t>
            </a:r>
            <a:endParaRPr kumimoji="0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1717" name="Google Shape;1717;p21"/>
          <p:cNvSpPr txBox="1"/>
          <p:nvPr/>
        </p:nvSpPr>
        <p:spPr>
          <a:xfrm>
            <a:off x="7449833" y="5020313"/>
            <a:ext cx="3542711" cy="1295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Fira Sans"/>
                <a:cs typeface="Fira Sans"/>
                <a:sym typeface="Fira Sans"/>
              </a:rPr>
              <a:t>VIRTU-A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2800" dirty="0">
                <a:solidFill>
                  <a:prstClr val="black"/>
                </a:solidFill>
                <a:ea typeface="Fira Sans"/>
                <a:cs typeface="Fira Sans"/>
                <a:sym typeface="Fira Sans"/>
              </a:rPr>
              <a:t>(Étude en cours)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Fira Sans"/>
              <a:cs typeface="Fira Sans"/>
              <a:sym typeface="Fira Sans"/>
            </a:endParaRPr>
          </a:p>
        </p:txBody>
      </p:sp>
      <p:sp>
        <p:nvSpPr>
          <p:cNvPr id="24" name="Google Shape;1737;p22"/>
          <p:cNvSpPr/>
          <p:nvPr/>
        </p:nvSpPr>
        <p:spPr>
          <a:xfrm>
            <a:off x="4206542" y="2243449"/>
            <a:ext cx="732928" cy="143773"/>
          </a:xfrm>
          <a:custGeom>
            <a:avLst/>
            <a:gdLst/>
            <a:ahLst/>
            <a:cxnLst/>
            <a:rect l="l" t="t" r="r" b="b"/>
            <a:pathLst>
              <a:path w="23088" h="4529" extrusionOk="0">
                <a:moveTo>
                  <a:pt x="19921" y="855"/>
                </a:moveTo>
                <a:cubicBezTo>
                  <a:pt x="20839" y="855"/>
                  <a:pt x="21663" y="1330"/>
                  <a:pt x="22169" y="2027"/>
                </a:cubicBezTo>
                <a:lnTo>
                  <a:pt x="21884" y="2249"/>
                </a:lnTo>
                <a:cubicBezTo>
                  <a:pt x="21441" y="1615"/>
                  <a:pt x="20713" y="1204"/>
                  <a:pt x="19921" y="1204"/>
                </a:cubicBezTo>
                <a:cubicBezTo>
                  <a:pt x="19097" y="1204"/>
                  <a:pt x="18369" y="1615"/>
                  <a:pt x="17926" y="2249"/>
                </a:cubicBezTo>
                <a:lnTo>
                  <a:pt x="17641" y="2059"/>
                </a:lnTo>
                <a:cubicBezTo>
                  <a:pt x="18147" y="1330"/>
                  <a:pt x="18971" y="855"/>
                  <a:pt x="19921" y="855"/>
                </a:cubicBezTo>
                <a:close/>
                <a:moveTo>
                  <a:pt x="19921" y="1679"/>
                </a:moveTo>
                <a:cubicBezTo>
                  <a:pt x="20554" y="1679"/>
                  <a:pt x="21156" y="1995"/>
                  <a:pt x="21504" y="2502"/>
                </a:cubicBezTo>
                <a:lnTo>
                  <a:pt x="21251" y="2692"/>
                </a:lnTo>
                <a:cubicBezTo>
                  <a:pt x="20934" y="2280"/>
                  <a:pt x="20459" y="2027"/>
                  <a:pt x="19921" y="2027"/>
                </a:cubicBezTo>
                <a:cubicBezTo>
                  <a:pt x="19351" y="2027"/>
                  <a:pt x="18876" y="2280"/>
                  <a:pt x="18559" y="2692"/>
                </a:cubicBezTo>
                <a:lnTo>
                  <a:pt x="18274" y="2502"/>
                </a:lnTo>
                <a:cubicBezTo>
                  <a:pt x="18654" y="1995"/>
                  <a:pt x="19224" y="1679"/>
                  <a:pt x="19921" y="1679"/>
                </a:cubicBezTo>
                <a:close/>
                <a:moveTo>
                  <a:pt x="19889" y="2344"/>
                </a:moveTo>
                <a:cubicBezTo>
                  <a:pt x="20332" y="2344"/>
                  <a:pt x="20744" y="2565"/>
                  <a:pt x="20966" y="2882"/>
                </a:cubicBezTo>
                <a:lnTo>
                  <a:pt x="20681" y="3072"/>
                </a:lnTo>
                <a:cubicBezTo>
                  <a:pt x="20522" y="2850"/>
                  <a:pt x="20237" y="2692"/>
                  <a:pt x="19921" y="2692"/>
                </a:cubicBezTo>
                <a:cubicBezTo>
                  <a:pt x="19572" y="2692"/>
                  <a:pt x="19287" y="2850"/>
                  <a:pt x="19097" y="3104"/>
                </a:cubicBezTo>
                <a:lnTo>
                  <a:pt x="18844" y="2882"/>
                </a:lnTo>
                <a:cubicBezTo>
                  <a:pt x="19066" y="2565"/>
                  <a:pt x="19446" y="2344"/>
                  <a:pt x="19889" y="2344"/>
                </a:cubicBezTo>
                <a:close/>
                <a:moveTo>
                  <a:pt x="19921" y="3104"/>
                </a:moveTo>
                <a:cubicBezTo>
                  <a:pt x="20079" y="3104"/>
                  <a:pt x="20237" y="3199"/>
                  <a:pt x="20364" y="3325"/>
                </a:cubicBezTo>
                <a:lnTo>
                  <a:pt x="19921" y="3642"/>
                </a:lnTo>
                <a:lnTo>
                  <a:pt x="19477" y="3325"/>
                </a:lnTo>
                <a:cubicBezTo>
                  <a:pt x="19572" y="3199"/>
                  <a:pt x="19731" y="3104"/>
                  <a:pt x="19921" y="3104"/>
                </a:cubicBezTo>
                <a:close/>
                <a:moveTo>
                  <a:pt x="1901" y="0"/>
                </a:moveTo>
                <a:cubicBezTo>
                  <a:pt x="1014" y="0"/>
                  <a:pt x="254" y="602"/>
                  <a:pt x="33" y="1457"/>
                </a:cubicBezTo>
                <a:cubicBezTo>
                  <a:pt x="1" y="1710"/>
                  <a:pt x="1" y="1964"/>
                  <a:pt x="1" y="2249"/>
                </a:cubicBezTo>
                <a:lnTo>
                  <a:pt x="1" y="4529"/>
                </a:lnTo>
                <a:lnTo>
                  <a:pt x="23088" y="4529"/>
                </a:lnTo>
                <a:lnTo>
                  <a:pt x="23088" y="2280"/>
                </a:lnTo>
                <a:cubicBezTo>
                  <a:pt x="23088" y="2217"/>
                  <a:pt x="23088" y="2154"/>
                  <a:pt x="23088" y="2122"/>
                </a:cubicBezTo>
                <a:lnTo>
                  <a:pt x="23088" y="2090"/>
                </a:lnTo>
                <a:cubicBezTo>
                  <a:pt x="23088" y="1869"/>
                  <a:pt x="23056" y="1679"/>
                  <a:pt x="23024" y="1520"/>
                </a:cubicBezTo>
                <a:cubicBezTo>
                  <a:pt x="22866" y="760"/>
                  <a:pt x="22264" y="159"/>
                  <a:pt x="21504" y="32"/>
                </a:cubicBezTo>
                <a:cubicBezTo>
                  <a:pt x="21283" y="0"/>
                  <a:pt x="21061" y="0"/>
                  <a:pt x="2080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Google Shape;1742;p22"/>
          <p:cNvSpPr/>
          <p:nvPr/>
        </p:nvSpPr>
        <p:spPr>
          <a:xfrm>
            <a:off x="4562435" y="2911998"/>
            <a:ext cx="20158" cy="134726"/>
          </a:xfrm>
          <a:custGeom>
            <a:avLst/>
            <a:gdLst/>
            <a:ahLst/>
            <a:cxnLst/>
            <a:rect l="l" t="t" r="r" b="b"/>
            <a:pathLst>
              <a:path w="635" h="4244" extrusionOk="0">
                <a:moveTo>
                  <a:pt x="317" y="0"/>
                </a:moveTo>
                <a:cubicBezTo>
                  <a:pt x="127" y="0"/>
                  <a:pt x="1" y="158"/>
                  <a:pt x="1" y="317"/>
                </a:cubicBezTo>
                <a:lnTo>
                  <a:pt x="1" y="633"/>
                </a:lnTo>
                <a:lnTo>
                  <a:pt x="1" y="3895"/>
                </a:lnTo>
                <a:cubicBezTo>
                  <a:pt x="1" y="4085"/>
                  <a:pt x="127" y="4244"/>
                  <a:pt x="317" y="4244"/>
                </a:cubicBezTo>
                <a:cubicBezTo>
                  <a:pt x="507" y="4244"/>
                  <a:pt x="634" y="4085"/>
                  <a:pt x="634" y="3895"/>
                </a:cubicBezTo>
                <a:lnTo>
                  <a:pt x="634" y="633"/>
                </a:lnTo>
                <a:lnTo>
                  <a:pt x="634" y="317"/>
                </a:lnTo>
                <a:cubicBezTo>
                  <a:pt x="634" y="158"/>
                  <a:pt x="507" y="0"/>
                  <a:pt x="31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Google Shape;1742;p22"/>
          <p:cNvSpPr/>
          <p:nvPr/>
        </p:nvSpPr>
        <p:spPr>
          <a:xfrm>
            <a:off x="4194987" y="5390224"/>
            <a:ext cx="20158" cy="134726"/>
          </a:xfrm>
          <a:custGeom>
            <a:avLst/>
            <a:gdLst/>
            <a:ahLst/>
            <a:cxnLst/>
            <a:rect l="l" t="t" r="r" b="b"/>
            <a:pathLst>
              <a:path w="635" h="4244" extrusionOk="0">
                <a:moveTo>
                  <a:pt x="317" y="0"/>
                </a:moveTo>
                <a:cubicBezTo>
                  <a:pt x="127" y="0"/>
                  <a:pt x="1" y="158"/>
                  <a:pt x="1" y="317"/>
                </a:cubicBezTo>
                <a:lnTo>
                  <a:pt x="1" y="633"/>
                </a:lnTo>
                <a:lnTo>
                  <a:pt x="1" y="3895"/>
                </a:lnTo>
                <a:cubicBezTo>
                  <a:pt x="1" y="4085"/>
                  <a:pt x="127" y="4244"/>
                  <a:pt x="317" y="4244"/>
                </a:cubicBezTo>
                <a:cubicBezTo>
                  <a:pt x="507" y="4244"/>
                  <a:pt x="634" y="4085"/>
                  <a:pt x="634" y="3895"/>
                </a:cubicBezTo>
                <a:lnTo>
                  <a:pt x="634" y="633"/>
                </a:lnTo>
                <a:lnTo>
                  <a:pt x="634" y="317"/>
                </a:lnTo>
                <a:cubicBezTo>
                  <a:pt x="634" y="158"/>
                  <a:pt x="507" y="0"/>
                  <a:pt x="31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6913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2DC946F8-040A-8A90-B2FA-B7D576DA1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7238" y="365125"/>
            <a:ext cx="9596562" cy="1325563"/>
          </a:xfrm>
        </p:spPr>
        <p:txBody>
          <a:bodyPr/>
          <a:lstStyle/>
          <a:p>
            <a:pPr algn="r"/>
            <a:r>
              <a:rPr lang="fr-CA" b="1" dirty="0"/>
              <a:t>Quelques résultats </a:t>
            </a:r>
          </a:p>
        </p:txBody>
      </p:sp>
      <p:pic>
        <p:nvPicPr>
          <p:cNvPr id="7" name="Graphique 6" descr="Engrenages avec un remplissage uni">
            <a:extLst>
              <a:ext uri="{FF2B5EF4-FFF2-40B4-BE49-F238E27FC236}">
                <a16:creationId xmlns:a16="http://schemas.microsoft.com/office/drawing/2014/main" id="{BC3B1339-B115-DD7C-F06F-C1C89A4172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5964" y="365125"/>
            <a:ext cx="1129957" cy="1129957"/>
          </a:xfrm>
          <a:prstGeom prst="rect">
            <a:avLst/>
          </a:prstGeom>
        </p:spPr>
      </p:pic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7D11F02-A645-351B-ACA7-71E5092F3822}"/>
              </a:ext>
            </a:extLst>
          </p:cNvPr>
          <p:cNvCxnSpPr/>
          <p:nvPr/>
        </p:nvCxnSpPr>
        <p:spPr>
          <a:xfrm>
            <a:off x="838200" y="1690688"/>
            <a:ext cx="10515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2092036" y="2909455"/>
            <a:ext cx="868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b="1" dirty="0"/>
              <a:t> PROFILS </a:t>
            </a:r>
            <a:r>
              <a:rPr lang="fr-CA" sz="4400" dirty="0"/>
              <a:t>des </a:t>
            </a:r>
            <a:r>
              <a:rPr lang="fr-CA" sz="4400" b="1" dirty="0"/>
              <a:t>U</a:t>
            </a:r>
            <a:r>
              <a:rPr lang="fr-CA" sz="4400" dirty="0"/>
              <a:t>tilisateurs </a:t>
            </a:r>
            <a:r>
              <a:rPr lang="fr-CA" sz="4400" b="1" dirty="0"/>
              <a:t>P</a:t>
            </a:r>
            <a:r>
              <a:rPr lang="fr-CA" sz="4400" dirty="0"/>
              <a:t>roblématiques d’</a:t>
            </a:r>
            <a:r>
              <a:rPr lang="fr-CA" sz="4400" b="1" dirty="0"/>
              <a:t>I</a:t>
            </a:r>
            <a:r>
              <a:rPr lang="fr-CA" sz="4400" dirty="0"/>
              <a:t>nternet en CRD</a:t>
            </a:r>
          </a:p>
        </p:txBody>
      </p:sp>
    </p:spTree>
    <p:extLst>
      <p:ext uri="{BB962C8B-B14F-4D97-AF65-F5344CB8AC3E}">
        <p14:creationId xmlns:p14="http://schemas.microsoft.com/office/powerpoint/2010/main" val="3130656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77279" y="1240571"/>
            <a:ext cx="3170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>
                <a:latin typeface="Lora"/>
              </a:rPr>
              <a:t>Virtuado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8376681" y="1204398"/>
            <a:ext cx="2697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>
                <a:latin typeface="Lora"/>
              </a:rPr>
              <a:t>CyberAdulte</a:t>
            </a:r>
          </a:p>
        </p:txBody>
      </p:sp>
      <p:sp>
        <p:nvSpPr>
          <p:cNvPr id="22" name="Espace réservé du texte 2"/>
          <p:cNvSpPr txBox="1">
            <a:spLocks/>
          </p:cNvSpPr>
          <p:nvPr/>
        </p:nvSpPr>
        <p:spPr>
          <a:xfrm>
            <a:off x="-48683" y="164639"/>
            <a:ext cx="12192000" cy="768085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fr-CA" sz="3200" b="1" dirty="0"/>
              <a:t>Profil </a:t>
            </a:r>
            <a:r>
              <a:rPr lang="fr-CA" sz="3200" b="1" dirty="0">
                <a:latin typeface="Lora"/>
              </a:rPr>
              <a:t>sociodémographique</a:t>
            </a:r>
            <a:br>
              <a:rPr lang="fr-CA" sz="3200" b="1" dirty="0"/>
            </a:br>
            <a:r>
              <a:rPr lang="fr-CA" sz="3200" dirty="0">
                <a:latin typeface="Lora"/>
              </a:rPr>
              <a:t> des UPI en CRD</a:t>
            </a:r>
          </a:p>
        </p:txBody>
      </p:sp>
      <p:pic>
        <p:nvPicPr>
          <p:cNvPr id="1028" name="Picture 4" descr="Homme En Bureau Avec Ordinate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484" y="2416591"/>
            <a:ext cx="2455665" cy="2455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446075" y="2071639"/>
            <a:ext cx="3806885" cy="421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/>
              <a:t>93,8 %  </a:t>
            </a:r>
            <a:r>
              <a:rPr lang="fr-CA" sz="2400" dirty="0"/>
              <a:t>de sexe masculin</a:t>
            </a:r>
          </a:p>
          <a:p>
            <a:endParaRPr lang="fr-CA" sz="2400" dirty="0"/>
          </a:p>
          <a:p>
            <a:r>
              <a:rPr lang="fr-CA" sz="2400" b="1" dirty="0"/>
              <a:t> ~ 15,6 </a:t>
            </a:r>
            <a:r>
              <a:rPr lang="fr-CA" sz="2400" dirty="0"/>
              <a:t>ans</a:t>
            </a:r>
          </a:p>
          <a:p>
            <a:endParaRPr lang="fr-CA" sz="2400" dirty="0"/>
          </a:p>
          <a:p>
            <a:r>
              <a:rPr lang="fr-CA" sz="2400" b="1" dirty="0"/>
              <a:t>78,7 % </a:t>
            </a:r>
            <a:r>
              <a:rPr lang="fr-CA" sz="2400" dirty="0"/>
              <a:t>sont sans amoureux</a:t>
            </a:r>
          </a:p>
          <a:p>
            <a:endParaRPr lang="fr-CA" sz="2400" dirty="0"/>
          </a:p>
          <a:p>
            <a:r>
              <a:rPr lang="fr-CA" sz="2400" dirty="0"/>
              <a:t>Ils sont inscrits au programme régulier du secondaire.</a:t>
            </a:r>
          </a:p>
          <a:p>
            <a:endParaRPr lang="fr-CA" sz="2400" dirty="0"/>
          </a:p>
          <a:p>
            <a:endParaRPr lang="fr-CA" dirty="0"/>
          </a:p>
        </p:txBody>
      </p:sp>
      <p:sp>
        <p:nvSpPr>
          <p:cNvPr id="23" name="ZoneTexte 22"/>
          <p:cNvSpPr txBox="1"/>
          <p:nvPr/>
        </p:nvSpPr>
        <p:spPr>
          <a:xfrm>
            <a:off x="7841673" y="1796158"/>
            <a:ext cx="41979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/>
              <a:t>88,6 %  </a:t>
            </a:r>
            <a:r>
              <a:rPr lang="fr-CA" sz="2400" dirty="0"/>
              <a:t>de sexe masculin</a:t>
            </a:r>
          </a:p>
          <a:p>
            <a:endParaRPr lang="fr-CA" sz="2400" dirty="0"/>
          </a:p>
          <a:p>
            <a:r>
              <a:rPr lang="fr-CA" sz="2400" b="1" dirty="0"/>
              <a:t> ~ 30,5 </a:t>
            </a:r>
            <a:r>
              <a:rPr lang="fr-CA" sz="2400" dirty="0"/>
              <a:t>ans</a:t>
            </a:r>
          </a:p>
          <a:p>
            <a:endParaRPr lang="fr-CA" sz="2400" dirty="0"/>
          </a:p>
          <a:p>
            <a:r>
              <a:rPr lang="fr-CA" sz="2400" b="1" dirty="0"/>
              <a:t>77,2% </a:t>
            </a:r>
            <a:r>
              <a:rPr lang="fr-CA" sz="2400" dirty="0"/>
              <a:t>sont sans enfant</a:t>
            </a:r>
          </a:p>
          <a:p>
            <a:r>
              <a:rPr lang="fr-CA" sz="2400" b="1" dirty="0"/>
              <a:t>26,7% </a:t>
            </a:r>
            <a:r>
              <a:rPr lang="fr-CA" sz="2400" dirty="0"/>
              <a:t>sont en couple</a:t>
            </a:r>
          </a:p>
          <a:p>
            <a:endParaRPr lang="fr-CA" sz="2400" dirty="0"/>
          </a:p>
          <a:p>
            <a:r>
              <a:rPr lang="fr-CA" sz="2400" dirty="0"/>
              <a:t>Ils sont scolarisés  :</a:t>
            </a:r>
            <a:r>
              <a:rPr lang="fr-CA" sz="2400" b="1" dirty="0"/>
              <a:t> 51,7% </a:t>
            </a:r>
            <a:r>
              <a:rPr lang="fr-CA" sz="2400" dirty="0"/>
              <a:t>ont un DEC ou un diplôme d’études supérieures.</a:t>
            </a:r>
          </a:p>
          <a:p>
            <a:r>
              <a:rPr lang="fr-CA" sz="2400" b="1" dirty="0"/>
              <a:t>28% </a:t>
            </a:r>
            <a:r>
              <a:rPr lang="fr-CA" sz="2400" dirty="0"/>
              <a:t>ont un emploi</a:t>
            </a:r>
          </a:p>
          <a:p>
            <a:r>
              <a:rPr lang="fr-CA" sz="2400" b="1" dirty="0"/>
              <a:t>72 %  </a:t>
            </a:r>
            <a:r>
              <a:rPr lang="fr-CA" sz="2400" dirty="0"/>
              <a:t>ont un revenu  &lt; 20 000$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95681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77279" y="1240571"/>
            <a:ext cx="3170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>
                <a:latin typeface="Lora"/>
              </a:rPr>
              <a:t>Virtuado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8376681" y="1204398"/>
            <a:ext cx="2697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>
                <a:latin typeface="Lora"/>
              </a:rPr>
              <a:t>CyberAdulte</a:t>
            </a:r>
          </a:p>
        </p:txBody>
      </p:sp>
      <p:sp>
        <p:nvSpPr>
          <p:cNvPr id="22" name="Espace réservé du texte 2"/>
          <p:cNvSpPr txBox="1">
            <a:spLocks/>
          </p:cNvSpPr>
          <p:nvPr/>
        </p:nvSpPr>
        <p:spPr>
          <a:xfrm>
            <a:off x="-48683" y="164639"/>
            <a:ext cx="12192000" cy="768085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fr-CA" sz="3200" b="1" dirty="0"/>
              <a:t>Motifs de consultation</a:t>
            </a:r>
            <a:br>
              <a:rPr lang="fr-CA" sz="3200" b="1" dirty="0"/>
            </a:br>
            <a:r>
              <a:rPr lang="fr-CA" sz="3200" dirty="0">
                <a:latin typeface="Lora"/>
              </a:rPr>
              <a:t> des UPI en CRD</a:t>
            </a:r>
          </a:p>
        </p:txBody>
      </p:sp>
      <p:pic>
        <p:nvPicPr>
          <p:cNvPr id="1028" name="Picture 4" descr="Homme En Bureau Avec Ordinate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484" y="2416591"/>
            <a:ext cx="2455665" cy="2455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oneTexte 22"/>
          <p:cNvSpPr txBox="1"/>
          <p:nvPr/>
        </p:nvSpPr>
        <p:spPr>
          <a:xfrm>
            <a:off x="8017641" y="2160557"/>
            <a:ext cx="419792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/>
              <a:t>45,6 % </a:t>
            </a:r>
            <a:r>
              <a:rPr lang="fr-CA" sz="2400" dirty="0"/>
              <a:t>Pression de l’entourage</a:t>
            </a:r>
          </a:p>
          <a:p>
            <a:endParaRPr lang="fr-CA" sz="2400" dirty="0"/>
          </a:p>
          <a:p>
            <a:r>
              <a:rPr lang="fr-CA" sz="2400" b="1" dirty="0"/>
              <a:t>45,6 % </a:t>
            </a:r>
            <a:r>
              <a:rPr lang="fr-CA" sz="2400" dirty="0"/>
              <a:t>Perte de contrôle</a:t>
            </a:r>
          </a:p>
          <a:p>
            <a:endParaRPr lang="fr-CA" sz="2400" dirty="0"/>
          </a:p>
          <a:p>
            <a:r>
              <a:rPr lang="fr-CA" sz="2400" b="1" dirty="0"/>
              <a:t>36,8 % </a:t>
            </a:r>
            <a:r>
              <a:rPr lang="fr-CA" sz="2400" dirty="0"/>
              <a:t>Méfaits / Sommeil</a:t>
            </a:r>
          </a:p>
          <a:p>
            <a:endParaRPr lang="fr-CA" sz="2400" dirty="0"/>
          </a:p>
          <a:p>
            <a:r>
              <a:rPr lang="fr-CA" sz="2400" b="1" dirty="0"/>
              <a:t>31,6 % </a:t>
            </a:r>
            <a:r>
              <a:rPr lang="fr-CA" sz="2400" dirty="0"/>
              <a:t>Méfaits / Humeur</a:t>
            </a:r>
          </a:p>
          <a:p>
            <a:endParaRPr lang="fr-CA" sz="2400" dirty="0"/>
          </a:p>
          <a:p>
            <a:r>
              <a:rPr lang="fr-CA" sz="2400" b="1" dirty="0"/>
              <a:t>31,6 % </a:t>
            </a:r>
            <a:r>
              <a:rPr lang="fr-CA" sz="2400" dirty="0"/>
              <a:t>Méfaits / Emploi</a:t>
            </a:r>
          </a:p>
          <a:p>
            <a:endParaRPr lang="fr-CA" dirty="0"/>
          </a:p>
        </p:txBody>
      </p:sp>
      <p:sp>
        <p:nvSpPr>
          <p:cNvPr id="8" name="ZoneTexte 7"/>
          <p:cNvSpPr txBox="1"/>
          <p:nvPr/>
        </p:nvSpPr>
        <p:spPr>
          <a:xfrm>
            <a:off x="235528" y="2160557"/>
            <a:ext cx="419792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/>
              <a:t>53,8 % </a:t>
            </a:r>
            <a:r>
              <a:rPr lang="fr-CA" sz="2400" dirty="0"/>
              <a:t>Conflits avec parents</a:t>
            </a:r>
          </a:p>
          <a:p>
            <a:endParaRPr lang="fr-CA" sz="2400" dirty="0"/>
          </a:p>
          <a:p>
            <a:r>
              <a:rPr lang="fr-CA" sz="2400" b="1" dirty="0"/>
              <a:t>47,5 % </a:t>
            </a:r>
            <a:r>
              <a:rPr lang="fr-CA" sz="2400" dirty="0"/>
              <a:t>Perte de Contrôle</a:t>
            </a:r>
          </a:p>
          <a:p>
            <a:endParaRPr lang="fr-CA" sz="2400" dirty="0"/>
          </a:p>
          <a:p>
            <a:r>
              <a:rPr lang="fr-CA" sz="2400" b="1" dirty="0"/>
              <a:t>26,3 % </a:t>
            </a:r>
            <a:r>
              <a:rPr lang="fr-CA" sz="2400" dirty="0"/>
              <a:t>Méfaits / Sommeil</a:t>
            </a:r>
          </a:p>
          <a:p>
            <a:endParaRPr lang="fr-CA" sz="2400" dirty="0"/>
          </a:p>
          <a:p>
            <a:r>
              <a:rPr lang="fr-CA" sz="2400" b="1" dirty="0"/>
              <a:t>28,7 % </a:t>
            </a:r>
            <a:r>
              <a:rPr lang="fr-CA" sz="2400" dirty="0"/>
              <a:t>Méfaits / Humeur</a:t>
            </a:r>
          </a:p>
          <a:p>
            <a:endParaRPr lang="fr-CA" sz="2400" dirty="0"/>
          </a:p>
          <a:p>
            <a:r>
              <a:rPr lang="fr-CA" sz="2400" b="1" dirty="0"/>
              <a:t>41,3 % </a:t>
            </a:r>
            <a:r>
              <a:rPr lang="fr-CA" sz="2400" dirty="0"/>
              <a:t>Problèmes Scolaires</a:t>
            </a:r>
          </a:p>
          <a:p>
            <a:endParaRPr lang="fr-CA" sz="2400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68216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77279" y="1642396"/>
            <a:ext cx="3170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>
                <a:latin typeface="Lora"/>
              </a:rPr>
              <a:t>Virtuado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8361515" y="1727618"/>
            <a:ext cx="2697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>
                <a:latin typeface="Lora"/>
              </a:rPr>
              <a:t>CyberAdulte</a:t>
            </a:r>
          </a:p>
        </p:txBody>
      </p:sp>
      <p:sp>
        <p:nvSpPr>
          <p:cNvPr id="22" name="Espace réservé du texte 2"/>
          <p:cNvSpPr txBox="1">
            <a:spLocks/>
          </p:cNvSpPr>
          <p:nvPr/>
        </p:nvSpPr>
        <p:spPr>
          <a:xfrm>
            <a:off x="-48683" y="164639"/>
            <a:ext cx="12192000" cy="768085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fr-CA" sz="3200" b="1" dirty="0"/>
              <a:t>Activités en ligne perçues problématiques</a:t>
            </a:r>
            <a:br>
              <a:rPr lang="fr-CA" sz="3200" b="1" dirty="0"/>
            </a:br>
            <a:r>
              <a:rPr lang="fr-CA" sz="3200" dirty="0">
                <a:latin typeface="Lora"/>
              </a:rPr>
              <a:t> des UPI en CRD</a:t>
            </a:r>
          </a:p>
        </p:txBody>
      </p:sp>
      <p:pic>
        <p:nvPicPr>
          <p:cNvPr id="1028" name="Picture 4" descr="Homme En Bureau Avec Ordinate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484" y="2416591"/>
            <a:ext cx="2455665" cy="2455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oneTexte 22"/>
          <p:cNvSpPr txBox="1"/>
          <p:nvPr/>
        </p:nvSpPr>
        <p:spPr>
          <a:xfrm>
            <a:off x="7945390" y="2932513"/>
            <a:ext cx="41979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/>
              <a:t>57,8 % </a:t>
            </a:r>
            <a:r>
              <a:rPr lang="fr-CA" sz="2400" dirty="0"/>
              <a:t>MMORPG</a:t>
            </a:r>
          </a:p>
          <a:p>
            <a:endParaRPr lang="fr-CA" sz="2400" dirty="0"/>
          </a:p>
          <a:p>
            <a:r>
              <a:rPr lang="fr-CA" sz="2400" b="1" dirty="0"/>
              <a:t>35,1 %</a:t>
            </a:r>
            <a:r>
              <a:rPr lang="fr-CA" sz="2400" dirty="0"/>
              <a:t> Lecture en continu</a:t>
            </a:r>
          </a:p>
          <a:p>
            <a:endParaRPr lang="fr-CA" sz="2400" dirty="0"/>
          </a:p>
          <a:p>
            <a:r>
              <a:rPr lang="fr-CA" sz="2400" b="1" dirty="0"/>
              <a:t>26,3 % </a:t>
            </a:r>
            <a:r>
              <a:rPr lang="fr-CA" sz="2400" dirty="0"/>
              <a:t>Réseaux sociaux</a:t>
            </a:r>
            <a:endParaRPr lang="fr-CA" dirty="0"/>
          </a:p>
        </p:txBody>
      </p:sp>
      <p:sp>
        <p:nvSpPr>
          <p:cNvPr id="8" name="ZoneTexte 7"/>
          <p:cNvSpPr txBox="1"/>
          <p:nvPr/>
        </p:nvSpPr>
        <p:spPr>
          <a:xfrm>
            <a:off x="235528" y="2535715"/>
            <a:ext cx="419792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/>
              <a:t>41,3 % </a:t>
            </a:r>
            <a:r>
              <a:rPr lang="fr-CA" sz="2400" dirty="0"/>
              <a:t>MMORPG</a:t>
            </a:r>
          </a:p>
          <a:p>
            <a:endParaRPr lang="fr-CA" sz="2400" dirty="0"/>
          </a:p>
          <a:p>
            <a:r>
              <a:rPr lang="fr-CA" sz="2400" b="1" dirty="0"/>
              <a:t>32,5 % </a:t>
            </a:r>
            <a:r>
              <a:rPr lang="fr-CA" sz="2400" dirty="0"/>
              <a:t>Jeu de tir à la première personne</a:t>
            </a:r>
          </a:p>
          <a:p>
            <a:endParaRPr lang="fr-CA" sz="2400" dirty="0"/>
          </a:p>
          <a:p>
            <a:r>
              <a:rPr lang="fr-CA" sz="2400" b="1" dirty="0"/>
              <a:t>31,3 % </a:t>
            </a:r>
            <a:r>
              <a:rPr lang="fr-CA" sz="2400" dirty="0"/>
              <a:t>Lecture en continu</a:t>
            </a:r>
          </a:p>
          <a:p>
            <a:endParaRPr lang="fr-CA" sz="2400" dirty="0"/>
          </a:p>
          <a:p>
            <a:r>
              <a:rPr lang="fr-CA" sz="2400" b="1" dirty="0"/>
              <a:t>23,8 % </a:t>
            </a:r>
            <a:r>
              <a:rPr lang="fr-CA" sz="2400" dirty="0"/>
              <a:t>Réseaux sociaux</a:t>
            </a:r>
          </a:p>
          <a:p>
            <a:endParaRPr lang="fr-CA" sz="2400" dirty="0"/>
          </a:p>
          <a:p>
            <a:endParaRPr lang="fr-CA" sz="2400" dirty="0"/>
          </a:p>
          <a:p>
            <a:endParaRPr lang="fr-CA" dirty="0"/>
          </a:p>
        </p:txBody>
      </p:sp>
      <p:grpSp>
        <p:nvGrpSpPr>
          <p:cNvPr id="9" name="Google Shape;317;p15">
            <a:extLst>
              <a:ext uri="{FF2B5EF4-FFF2-40B4-BE49-F238E27FC236}">
                <a16:creationId xmlns:a16="http://schemas.microsoft.com/office/drawing/2014/main" id="{2C4468FB-D09B-9E0F-3E01-DCD902C8B9A8}"/>
              </a:ext>
            </a:extLst>
          </p:cNvPr>
          <p:cNvGrpSpPr/>
          <p:nvPr/>
        </p:nvGrpSpPr>
        <p:grpSpPr>
          <a:xfrm>
            <a:off x="2900091" y="2171954"/>
            <a:ext cx="743450" cy="667627"/>
            <a:chOff x="713150" y="1387900"/>
            <a:chExt cx="3028375" cy="2826225"/>
          </a:xfrm>
        </p:grpSpPr>
        <p:sp>
          <p:nvSpPr>
            <p:cNvPr id="10" name="Google Shape;335;p15">
              <a:extLst>
                <a:ext uri="{FF2B5EF4-FFF2-40B4-BE49-F238E27FC236}">
                  <a16:creationId xmlns:a16="http://schemas.microsoft.com/office/drawing/2014/main" id="{19C4AF9C-CC9A-A929-DA7A-E07F475DE462}"/>
                </a:ext>
              </a:extLst>
            </p:cNvPr>
            <p:cNvSpPr/>
            <p:nvPr/>
          </p:nvSpPr>
          <p:spPr>
            <a:xfrm>
              <a:off x="1789900" y="3097775"/>
              <a:ext cx="310375" cy="256750"/>
            </a:xfrm>
            <a:custGeom>
              <a:avLst/>
              <a:gdLst/>
              <a:ahLst/>
              <a:cxnLst/>
              <a:rect l="l" t="t" r="r" b="b"/>
              <a:pathLst>
                <a:path w="12415" h="10270" extrusionOk="0">
                  <a:moveTo>
                    <a:pt x="12415" y="0"/>
                  </a:moveTo>
                  <a:lnTo>
                    <a:pt x="3136" y="1393"/>
                  </a:lnTo>
                  <a:cubicBezTo>
                    <a:pt x="2692" y="2375"/>
                    <a:pt x="0" y="8107"/>
                    <a:pt x="190" y="8456"/>
                  </a:cubicBezTo>
                  <a:cubicBezTo>
                    <a:pt x="338" y="8702"/>
                    <a:pt x="4507" y="10270"/>
                    <a:pt x="7412" y="10270"/>
                  </a:cubicBezTo>
                  <a:cubicBezTo>
                    <a:pt x="8242" y="10270"/>
                    <a:pt x="8969" y="10141"/>
                    <a:pt x="9469" y="9817"/>
                  </a:cubicBezTo>
                  <a:cubicBezTo>
                    <a:pt x="11718" y="8361"/>
                    <a:pt x="12415" y="0"/>
                    <a:pt x="12415" y="0"/>
                  </a:cubicBezTo>
                  <a:close/>
                </a:path>
              </a:pathLst>
            </a:custGeom>
            <a:solidFill>
              <a:srgbClr val="FFA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Google Shape;336;p15">
              <a:extLst>
                <a:ext uri="{FF2B5EF4-FFF2-40B4-BE49-F238E27FC236}">
                  <a16:creationId xmlns:a16="http://schemas.microsoft.com/office/drawing/2014/main" id="{B8436C3D-503A-F029-F9B7-1314CA079F50}"/>
                </a:ext>
              </a:extLst>
            </p:cNvPr>
            <p:cNvSpPr/>
            <p:nvPr/>
          </p:nvSpPr>
          <p:spPr>
            <a:xfrm>
              <a:off x="713150" y="3352700"/>
              <a:ext cx="1143275" cy="861425"/>
            </a:xfrm>
            <a:custGeom>
              <a:avLst/>
              <a:gdLst/>
              <a:ahLst/>
              <a:cxnLst/>
              <a:rect l="l" t="t" r="r" b="b"/>
              <a:pathLst>
                <a:path w="45731" h="34457" extrusionOk="0">
                  <a:moveTo>
                    <a:pt x="34836" y="0"/>
                  </a:moveTo>
                  <a:lnTo>
                    <a:pt x="15962" y="7823"/>
                  </a:lnTo>
                  <a:lnTo>
                    <a:pt x="0" y="15613"/>
                  </a:lnTo>
                  <a:cubicBezTo>
                    <a:pt x="3864" y="29072"/>
                    <a:pt x="14188" y="34456"/>
                    <a:pt x="14188" y="34456"/>
                  </a:cubicBezTo>
                  <a:cubicBezTo>
                    <a:pt x="27299" y="27362"/>
                    <a:pt x="45731" y="21884"/>
                    <a:pt x="45731" y="21884"/>
                  </a:cubicBezTo>
                  <a:lnTo>
                    <a:pt x="34836" y="0"/>
                  </a:lnTo>
                  <a:close/>
                </a:path>
              </a:pathLst>
            </a:custGeom>
            <a:solidFill>
              <a:srgbClr val="FFDC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Google Shape;337;p15">
              <a:extLst>
                <a:ext uri="{FF2B5EF4-FFF2-40B4-BE49-F238E27FC236}">
                  <a16:creationId xmlns:a16="http://schemas.microsoft.com/office/drawing/2014/main" id="{0A6FA5CE-1BFA-F8F9-16AC-FFF72D51920F}"/>
                </a:ext>
              </a:extLst>
            </p:cNvPr>
            <p:cNvSpPr/>
            <p:nvPr/>
          </p:nvSpPr>
          <p:spPr>
            <a:xfrm>
              <a:off x="713150" y="3352700"/>
              <a:ext cx="1143275" cy="861425"/>
            </a:xfrm>
            <a:custGeom>
              <a:avLst/>
              <a:gdLst/>
              <a:ahLst/>
              <a:cxnLst/>
              <a:rect l="l" t="t" r="r" b="b"/>
              <a:pathLst>
                <a:path w="45731" h="34457" extrusionOk="0">
                  <a:moveTo>
                    <a:pt x="34836" y="0"/>
                  </a:moveTo>
                  <a:lnTo>
                    <a:pt x="15962" y="7823"/>
                  </a:lnTo>
                  <a:lnTo>
                    <a:pt x="0" y="15613"/>
                  </a:lnTo>
                  <a:cubicBezTo>
                    <a:pt x="3864" y="29072"/>
                    <a:pt x="14188" y="34456"/>
                    <a:pt x="14188" y="34456"/>
                  </a:cubicBezTo>
                  <a:cubicBezTo>
                    <a:pt x="27299" y="27362"/>
                    <a:pt x="45731" y="21884"/>
                    <a:pt x="45731" y="21884"/>
                  </a:cubicBezTo>
                  <a:lnTo>
                    <a:pt x="34836" y="0"/>
                  </a:lnTo>
                  <a:close/>
                </a:path>
              </a:pathLst>
            </a:custGeom>
            <a:solidFill>
              <a:srgbClr val="F2A3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Google Shape;338;p15">
              <a:extLst>
                <a:ext uri="{FF2B5EF4-FFF2-40B4-BE49-F238E27FC236}">
                  <a16:creationId xmlns:a16="http://schemas.microsoft.com/office/drawing/2014/main" id="{182CEE8B-F529-32F2-FF0F-2D97E4E3255A}"/>
                </a:ext>
              </a:extLst>
            </p:cNvPr>
            <p:cNvSpPr/>
            <p:nvPr/>
          </p:nvSpPr>
          <p:spPr>
            <a:xfrm>
              <a:off x="1228575" y="3322600"/>
              <a:ext cx="478225" cy="669050"/>
            </a:xfrm>
            <a:custGeom>
              <a:avLst/>
              <a:gdLst/>
              <a:ahLst/>
              <a:cxnLst/>
              <a:rect l="l" t="t" r="r" b="b"/>
              <a:pathLst>
                <a:path w="19129" h="26762" extrusionOk="0">
                  <a:moveTo>
                    <a:pt x="10767" y="1"/>
                  </a:moveTo>
                  <a:lnTo>
                    <a:pt x="0" y="6525"/>
                  </a:lnTo>
                  <a:cubicBezTo>
                    <a:pt x="0" y="6525"/>
                    <a:pt x="10197" y="20047"/>
                    <a:pt x="6460" y="26761"/>
                  </a:cubicBezTo>
                  <a:cubicBezTo>
                    <a:pt x="8044" y="26191"/>
                    <a:pt x="12636" y="18907"/>
                    <a:pt x="13903" y="18496"/>
                  </a:cubicBezTo>
                  <a:cubicBezTo>
                    <a:pt x="17418" y="17292"/>
                    <a:pt x="19128" y="16817"/>
                    <a:pt x="19128" y="16817"/>
                  </a:cubicBezTo>
                  <a:lnTo>
                    <a:pt x="10767" y="1"/>
                  </a:lnTo>
                  <a:close/>
                </a:path>
              </a:pathLst>
            </a:custGeom>
            <a:solidFill>
              <a:srgbClr val="DD91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Google Shape;339;p15">
              <a:extLst>
                <a:ext uri="{FF2B5EF4-FFF2-40B4-BE49-F238E27FC236}">
                  <a16:creationId xmlns:a16="http://schemas.microsoft.com/office/drawing/2014/main" id="{4665FB70-CFC3-CB9D-23A5-30F60B09CC13}"/>
                </a:ext>
              </a:extLst>
            </p:cNvPr>
            <p:cNvSpPr/>
            <p:nvPr/>
          </p:nvSpPr>
          <p:spPr>
            <a:xfrm>
              <a:off x="1713100" y="1387900"/>
              <a:ext cx="608075" cy="934900"/>
            </a:xfrm>
            <a:custGeom>
              <a:avLst/>
              <a:gdLst/>
              <a:ahLst/>
              <a:cxnLst/>
              <a:rect l="l" t="t" r="r" b="b"/>
              <a:pathLst>
                <a:path w="24323" h="37396" extrusionOk="0">
                  <a:moveTo>
                    <a:pt x="11602" y="0"/>
                  </a:moveTo>
                  <a:cubicBezTo>
                    <a:pt x="11162" y="0"/>
                    <a:pt x="10728" y="197"/>
                    <a:pt x="10420" y="560"/>
                  </a:cubicBezTo>
                  <a:cubicBezTo>
                    <a:pt x="10008" y="1067"/>
                    <a:pt x="0" y="13608"/>
                    <a:pt x="6556" y="20607"/>
                  </a:cubicBezTo>
                  <a:cubicBezTo>
                    <a:pt x="8773" y="22982"/>
                    <a:pt x="11338" y="23995"/>
                    <a:pt x="13587" y="24945"/>
                  </a:cubicBezTo>
                  <a:cubicBezTo>
                    <a:pt x="17577" y="26560"/>
                    <a:pt x="20744" y="27827"/>
                    <a:pt x="21314" y="35998"/>
                  </a:cubicBezTo>
                  <a:cubicBezTo>
                    <a:pt x="21344" y="36783"/>
                    <a:pt x="22008" y="37396"/>
                    <a:pt x="22784" y="37396"/>
                  </a:cubicBezTo>
                  <a:cubicBezTo>
                    <a:pt x="22821" y="37396"/>
                    <a:pt x="22859" y="37394"/>
                    <a:pt x="22897" y="37391"/>
                  </a:cubicBezTo>
                  <a:cubicBezTo>
                    <a:pt x="22961" y="37391"/>
                    <a:pt x="23024" y="37391"/>
                    <a:pt x="23087" y="37360"/>
                  </a:cubicBezTo>
                  <a:cubicBezTo>
                    <a:pt x="23816" y="37233"/>
                    <a:pt x="24322" y="36568"/>
                    <a:pt x="24291" y="35808"/>
                  </a:cubicBezTo>
                  <a:cubicBezTo>
                    <a:pt x="23594" y="25769"/>
                    <a:pt x="19097" y="23932"/>
                    <a:pt x="14727" y="22158"/>
                  </a:cubicBezTo>
                  <a:cubicBezTo>
                    <a:pt x="12573" y="21272"/>
                    <a:pt x="10515" y="20448"/>
                    <a:pt x="8741" y="18548"/>
                  </a:cubicBezTo>
                  <a:cubicBezTo>
                    <a:pt x="4751" y="14336"/>
                    <a:pt x="10293" y="5501"/>
                    <a:pt x="12763" y="2429"/>
                  </a:cubicBezTo>
                  <a:cubicBezTo>
                    <a:pt x="13270" y="1795"/>
                    <a:pt x="13175" y="845"/>
                    <a:pt x="12541" y="339"/>
                  </a:cubicBezTo>
                  <a:cubicBezTo>
                    <a:pt x="12258" y="109"/>
                    <a:pt x="11928" y="0"/>
                    <a:pt x="11602" y="0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Google Shape;340;p15">
              <a:extLst>
                <a:ext uri="{FF2B5EF4-FFF2-40B4-BE49-F238E27FC236}">
                  <a16:creationId xmlns:a16="http://schemas.microsoft.com/office/drawing/2014/main" id="{A002224F-BB55-C75D-E77A-C04B37AE0A8A}"/>
                </a:ext>
              </a:extLst>
            </p:cNvPr>
            <p:cNvSpPr/>
            <p:nvPr/>
          </p:nvSpPr>
          <p:spPr>
            <a:xfrm>
              <a:off x="1617300" y="2344750"/>
              <a:ext cx="330975" cy="184575"/>
            </a:xfrm>
            <a:custGeom>
              <a:avLst/>
              <a:gdLst/>
              <a:ahLst/>
              <a:cxnLst/>
              <a:rect l="l" t="t" r="r" b="b"/>
              <a:pathLst>
                <a:path w="13239" h="7383" extrusionOk="0">
                  <a:moveTo>
                    <a:pt x="9101" y="0"/>
                  </a:moveTo>
                  <a:cubicBezTo>
                    <a:pt x="6855" y="0"/>
                    <a:pt x="2510" y="1713"/>
                    <a:pt x="1362" y="2727"/>
                  </a:cubicBezTo>
                  <a:cubicBezTo>
                    <a:pt x="1" y="3899"/>
                    <a:pt x="317" y="7383"/>
                    <a:pt x="317" y="7383"/>
                  </a:cubicBezTo>
                  <a:lnTo>
                    <a:pt x="13238" y="3361"/>
                  </a:lnTo>
                  <a:cubicBezTo>
                    <a:pt x="13238" y="3361"/>
                    <a:pt x="11623" y="1017"/>
                    <a:pt x="10103" y="194"/>
                  </a:cubicBezTo>
                  <a:cubicBezTo>
                    <a:pt x="9864" y="60"/>
                    <a:pt x="9519" y="0"/>
                    <a:pt x="9101" y="0"/>
                  </a:cubicBez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Google Shape;341;p15">
              <a:extLst>
                <a:ext uri="{FF2B5EF4-FFF2-40B4-BE49-F238E27FC236}">
                  <a16:creationId xmlns:a16="http://schemas.microsoft.com/office/drawing/2014/main" id="{B5B6F64C-3DC8-3665-509A-F155A7901B32}"/>
                </a:ext>
              </a:extLst>
            </p:cNvPr>
            <p:cNvSpPr/>
            <p:nvPr/>
          </p:nvSpPr>
          <p:spPr>
            <a:xfrm>
              <a:off x="1813650" y="2344625"/>
              <a:ext cx="134625" cy="105525"/>
            </a:xfrm>
            <a:custGeom>
              <a:avLst/>
              <a:gdLst/>
              <a:ahLst/>
              <a:cxnLst/>
              <a:rect l="l" t="t" r="r" b="b"/>
              <a:pathLst>
                <a:path w="5385" h="4221" extrusionOk="0">
                  <a:moveTo>
                    <a:pt x="1243" y="0"/>
                  </a:moveTo>
                  <a:cubicBezTo>
                    <a:pt x="878" y="0"/>
                    <a:pt x="456" y="47"/>
                    <a:pt x="0" y="136"/>
                  </a:cubicBezTo>
                  <a:cubicBezTo>
                    <a:pt x="1204" y="1339"/>
                    <a:pt x="2059" y="2891"/>
                    <a:pt x="2661" y="4221"/>
                  </a:cubicBezTo>
                  <a:lnTo>
                    <a:pt x="5384" y="3366"/>
                  </a:lnTo>
                  <a:cubicBezTo>
                    <a:pt x="5384" y="3366"/>
                    <a:pt x="3769" y="1022"/>
                    <a:pt x="2249" y="199"/>
                  </a:cubicBezTo>
                  <a:cubicBezTo>
                    <a:pt x="2011" y="63"/>
                    <a:pt x="1665" y="0"/>
                    <a:pt x="1243" y="0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Google Shape;342;p15">
              <a:extLst>
                <a:ext uri="{FF2B5EF4-FFF2-40B4-BE49-F238E27FC236}">
                  <a16:creationId xmlns:a16="http://schemas.microsoft.com/office/drawing/2014/main" id="{ED3209AD-9DD0-5A04-DF8C-AD8C759B89FC}"/>
                </a:ext>
              </a:extLst>
            </p:cNvPr>
            <p:cNvSpPr/>
            <p:nvPr/>
          </p:nvSpPr>
          <p:spPr>
            <a:xfrm>
              <a:off x="1595125" y="2366825"/>
              <a:ext cx="360275" cy="178350"/>
            </a:xfrm>
            <a:custGeom>
              <a:avLst/>
              <a:gdLst/>
              <a:ahLst/>
              <a:cxnLst/>
              <a:rect l="l" t="t" r="r" b="b"/>
              <a:pathLst>
                <a:path w="14411" h="7134" extrusionOk="0">
                  <a:moveTo>
                    <a:pt x="12428" y="1"/>
                  </a:moveTo>
                  <a:cubicBezTo>
                    <a:pt x="12311" y="1"/>
                    <a:pt x="12190" y="13"/>
                    <a:pt x="12067" y="39"/>
                  </a:cubicBezTo>
                  <a:cubicBezTo>
                    <a:pt x="10578" y="388"/>
                    <a:pt x="2946" y="2985"/>
                    <a:pt x="1078" y="4600"/>
                  </a:cubicBezTo>
                  <a:cubicBezTo>
                    <a:pt x="191" y="5391"/>
                    <a:pt x="1" y="7133"/>
                    <a:pt x="1" y="7133"/>
                  </a:cubicBezTo>
                  <a:lnTo>
                    <a:pt x="14410" y="1148"/>
                  </a:lnTo>
                  <a:cubicBezTo>
                    <a:pt x="14410" y="1148"/>
                    <a:pt x="13576" y="1"/>
                    <a:pt x="12428" y="1"/>
                  </a:cubicBezTo>
                  <a:close/>
                </a:path>
              </a:pathLst>
            </a:custGeom>
            <a:solidFill>
              <a:srgbClr val="2622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Google Shape;343;p15">
              <a:extLst>
                <a:ext uri="{FF2B5EF4-FFF2-40B4-BE49-F238E27FC236}">
                  <a16:creationId xmlns:a16="http://schemas.microsoft.com/office/drawing/2014/main" id="{27B8946C-FC7B-2945-5C51-59A56DF912A9}"/>
                </a:ext>
              </a:extLst>
            </p:cNvPr>
            <p:cNvSpPr/>
            <p:nvPr/>
          </p:nvSpPr>
          <p:spPr>
            <a:xfrm>
              <a:off x="1595125" y="2366825"/>
              <a:ext cx="360275" cy="178350"/>
            </a:xfrm>
            <a:custGeom>
              <a:avLst/>
              <a:gdLst/>
              <a:ahLst/>
              <a:cxnLst/>
              <a:rect l="l" t="t" r="r" b="b"/>
              <a:pathLst>
                <a:path w="14411" h="7134" extrusionOk="0">
                  <a:moveTo>
                    <a:pt x="12428" y="1"/>
                  </a:moveTo>
                  <a:cubicBezTo>
                    <a:pt x="12311" y="1"/>
                    <a:pt x="12190" y="13"/>
                    <a:pt x="12067" y="39"/>
                  </a:cubicBezTo>
                  <a:cubicBezTo>
                    <a:pt x="10578" y="388"/>
                    <a:pt x="2946" y="2985"/>
                    <a:pt x="1078" y="4600"/>
                  </a:cubicBezTo>
                  <a:cubicBezTo>
                    <a:pt x="191" y="5391"/>
                    <a:pt x="1" y="7133"/>
                    <a:pt x="1" y="7133"/>
                  </a:cubicBezTo>
                  <a:lnTo>
                    <a:pt x="14410" y="1148"/>
                  </a:lnTo>
                  <a:cubicBezTo>
                    <a:pt x="14410" y="1148"/>
                    <a:pt x="13576" y="1"/>
                    <a:pt x="12428" y="1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Google Shape;344;p15">
              <a:extLst>
                <a:ext uri="{FF2B5EF4-FFF2-40B4-BE49-F238E27FC236}">
                  <a16:creationId xmlns:a16="http://schemas.microsoft.com/office/drawing/2014/main" id="{A76E4A97-EF3E-DB9B-DD23-434636F012BF}"/>
                </a:ext>
              </a:extLst>
            </p:cNvPr>
            <p:cNvSpPr/>
            <p:nvPr/>
          </p:nvSpPr>
          <p:spPr>
            <a:xfrm>
              <a:off x="2700375" y="2150200"/>
              <a:ext cx="338100" cy="133700"/>
            </a:xfrm>
            <a:custGeom>
              <a:avLst/>
              <a:gdLst/>
              <a:ahLst/>
              <a:cxnLst/>
              <a:rect l="l" t="t" r="r" b="b"/>
              <a:pathLst>
                <a:path w="13524" h="5348" extrusionOk="0">
                  <a:moveTo>
                    <a:pt x="7572" y="1"/>
                  </a:moveTo>
                  <a:cubicBezTo>
                    <a:pt x="5207" y="1"/>
                    <a:pt x="2445" y="368"/>
                    <a:pt x="1743" y="1230"/>
                  </a:cubicBezTo>
                  <a:cubicBezTo>
                    <a:pt x="634" y="2561"/>
                    <a:pt x="1" y="5347"/>
                    <a:pt x="1" y="5347"/>
                  </a:cubicBezTo>
                  <a:lnTo>
                    <a:pt x="13523" y="4271"/>
                  </a:lnTo>
                  <a:cubicBezTo>
                    <a:pt x="13523" y="4271"/>
                    <a:pt x="12478" y="914"/>
                    <a:pt x="10800" y="344"/>
                  </a:cubicBezTo>
                  <a:cubicBezTo>
                    <a:pt x="10173" y="123"/>
                    <a:pt x="8939" y="1"/>
                    <a:pt x="7572" y="1"/>
                  </a:cubicBez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Google Shape;345;p15">
              <a:extLst>
                <a:ext uri="{FF2B5EF4-FFF2-40B4-BE49-F238E27FC236}">
                  <a16:creationId xmlns:a16="http://schemas.microsoft.com/office/drawing/2014/main" id="{85519FE0-AD32-447C-FDB6-4B444CF417B5}"/>
                </a:ext>
              </a:extLst>
            </p:cNvPr>
            <p:cNvSpPr/>
            <p:nvPr/>
          </p:nvSpPr>
          <p:spPr>
            <a:xfrm>
              <a:off x="2700375" y="2158775"/>
              <a:ext cx="95050" cy="125125"/>
            </a:xfrm>
            <a:custGeom>
              <a:avLst/>
              <a:gdLst/>
              <a:ahLst/>
              <a:cxnLst/>
              <a:rect l="l" t="t" r="r" b="b"/>
              <a:pathLst>
                <a:path w="3802" h="5005" extrusionOk="0">
                  <a:moveTo>
                    <a:pt x="3801" y="1"/>
                  </a:moveTo>
                  <a:lnTo>
                    <a:pt x="3801" y="1"/>
                  </a:lnTo>
                  <a:cubicBezTo>
                    <a:pt x="2819" y="191"/>
                    <a:pt x="2059" y="476"/>
                    <a:pt x="1743" y="887"/>
                  </a:cubicBezTo>
                  <a:cubicBezTo>
                    <a:pt x="634" y="2218"/>
                    <a:pt x="1" y="5004"/>
                    <a:pt x="1" y="5004"/>
                  </a:cubicBezTo>
                  <a:lnTo>
                    <a:pt x="2851" y="4783"/>
                  </a:lnTo>
                  <a:cubicBezTo>
                    <a:pt x="2914" y="3326"/>
                    <a:pt x="3136" y="1552"/>
                    <a:pt x="3801" y="1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Google Shape;346;p15">
              <a:extLst>
                <a:ext uri="{FF2B5EF4-FFF2-40B4-BE49-F238E27FC236}">
                  <a16:creationId xmlns:a16="http://schemas.microsoft.com/office/drawing/2014/main" id="{DE86FA2D-168D-213C-2940-DB3920D588F6}"/>
                </a:ext>
              </a:extLst>
            </p:cNvPr>
            <p:cNvSpPr/>
            <p:nvPr/>
          </p:nvSpPr>
          <p:spPr>
            <a:xfrm>
              <a:off x="2682175" y="2199625"/>
              <a:ext cx="389550" cy="60525"/>
            </a:xfrm>
            <a:custGeom>
              <a:avLst/>
              <a:gdLst/>
              <a:ahLst/>
              <a:cxnLst/>
              <a:rect l="l" t="t" r="r" b="b"/>
              <a:pathLst>
                <a:path w="15582" h="2421" extrusionOk="0">
                  <a:moveTo>
                    <a:pt x="8200" y="0"/>
                  </a:moveTo>
                  <a:cubicBezTo>
                    <a:pt x="5423" y="0"/>
                    <a:pt x="2568" y="190"/>
                    <a:pt x="1742" y="330"/>
                  </a:cubicBezTo>
                  <a:cubicBezTo>
                    <a:pt x="380" y="552"/>
                    <a:pt x="0" y="2230"/>
                    <a:pt x="0" y="2230"/>
                  </a:cubicBezTo>
                  <a:lnTo>
                    <a:pt x="15582" y="2420"/>
                  </a:lnTo>
                  <a:cubicBezTo>
                    <a:pt x="15582" y="2420"/>
                    <a:pt x="14758" y="869"/>
                    <a:pt x="13650" y="489"/>
                  </a:cubicBezTo>
                  <a:cubicBezTo>
                    <a:pt x="12607" y="122"/>
                    <a:pt x="10428" y="0"/>
                    <a:pt x="8200" y="0"/>
                  </a:cubicBezTo>
                  <a:close/>
                </a:path>
              </a:pathLst>
            </a:custGeom>
            <a:solidFill>
              <a:srgbClr val="2622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Google Shape;347;p15">
              <a:extLst>
                <a:ext uri="{FF2B5EF4-FFF2-40B4-BE49-F238E27FC236}">
                  <a16:creationId xmlns:a16="http://schemas.microsoft.com/office/drawing/2014/main" id="{8C651A7C-110D-E537-705B-9E7ACB7E653E}"/>
                </a:ext>
              </a:extLst>
            </p:cNvPr>
            <p:cNvSpPr/>
            <p:nvPr/>
          </p:nvSpPr>
          <p:spPr>
            <a:xfrm>
              <a:off x="2682175" y="2199625"/>
              <a:ext cx="389550" cy="60525"/>
            </a:xfrm>
            <a:custGeom>
              <a:avLst/>
              <a:gdLst/>
              <a:ahLst/>
              <a:cxnLst/>
              <a:rect l="l" t="t" r="r" b="b"/>
              <a:pathLst>
                <a:path w="15582" h="2421" extrusionOk="0">
                  <a:moveTo>
                    <a:pt x="8200" y="0"/>
                  </a:moveTo>
                  <a:cubicBezTo>
                    <a:pt x="5423" y="0"/>
                    <a:pt x="2568" y="190"/>
                    <a:pt x="1742" y="330"/>
                  </a:cubicBezTo>
                  <a:cubicBezTo>
                    <a:pt x="380" y="552"/>
                    <a:pt x="0" y="2230"/>
                    <a:pt x="0" y="2230"/>
                  </a:cubicBezTo>
                  <a:lnTo>
                    <a:pt x="15582" y="2420"/>
                  </a:lnTo>
                  <a:cubicBezTo>
                    <a:pt x="15582" y="2420"/>
                    <a:pt x="14758" y="869"/>
                    <a:pt x="13650" y="489"/>
                  </a:cubicBezTo>
                  <a:cubicBezTo>
                    <a:pt x="12607" y="122"/>
                    <a:pt x="10428" y="0"/>
                    <a:pt x="8200" y="0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Google Shape;348;p15">
              <a:extLst>
                <a:ext uri="{FF2B5EF4-FFF2-40B4-BE49-F238E27FC236}">
                  <a16:creationId xmlns:a16="http://schemas.microsoft.com/office/drawing/2014/main" id="{D7D019E0-C8E8-2040-99EF-20D19C1E1E74}"/>
                </a:ext>
              </a:extLst>
            </p:cNvPr>
            <p:cNvSpPr/>
            <p:nvPr/>
          </p:nvSpPr>
          <p:spPr>
            <a:xfrm>
              <a:off x="2203975" y="2226400"/>
              <a:ext cx="212200" cy="240625"/>
            </a:xfrm>
            <a:custGeom>
              <a:avLst/>
              <a:gdLst/>
              <a:ahLst/>
              <a:cxnLst/>
              <a:rect l="l" t="t" r="r" b="b"/>
              <a:pathLst>
                <a:path w="8488" h="9625" extrusionOk="0">
                  <a:moveTo>
                    <a:pt x="5598" y="1"/>
                  </a:moveTo>
                  <a:cubicBezTo>
                    <a:pt x="5548" y="1"/>
                    <a:pt x="5497" y="7"/>
                    <a:pt x="5447" y="19"/>
                  </a:cubicBezTo>
                  <a:lnTo>
                    <a:pt x="665" y="938"/>
                  </a:lnTo>
                  <a:cubicBezTo>
                    <a:pt x="254" y="1001"/>
                    <a:pt x="0" y="1413"/>
                    <a:pt x="64" y="1793"/>
                  </a:cubicBezTo>
                  <a:lnTo>
                    <a:pt x="697" y="9013"/>
                  </a:lnTo>
                  <a:cubicBezTo>
                    <a:pt x="754" y="9383"/>
                    <a:pt x="1091" y="9625"/>
                    <a:pt x="1457" y="9625"/>
                  </a:cubicBezTo>
                  <a:cubicBezTo>
                    <a:pt x="1499" y="9625"/>
                    <a:pt x="1541" y="9621"/>
                    <a:pt x="1584" y="9615"/>
                  </a:cubicBezTo>
                  <a:lnTo>
                    <a:pt x="7823" y="8411"/>
                  </a:lnTo>
                  <a:cubicBezTo>
                    <a:pt x="8234" y="8348"/>
                    <a:pt x="8488" y="7936"/>
                    <a:pt x="8424" y="7525"/>
                  </a:cubicBezTo>
                  <a:lnTo>
                    <a:pt x="6302" y="589"/>
                  </a:lnTo>
                  <a:cubicBezTo>
                    <a:pt x="6247" y="259"/>
                    <a:pt x="5930" y="1"/>
                    <a:pt x="5598" y="1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Google Shape;349;p15">
              <a:extLst>
                <a:ext uri="{FF2B5EF4-FFF2-40B4-BE49-F238E27FC236}">
                  <a16:creationId xmlns:a16="http://schemas.microsoft.com/office/drawing/2014/main" id="{13CFBF71-8ED9-C2C7-8F16-78A1473F632A}"/>
                </a:ext>
              </a:extLst>
            </p:cNvPr>
            <p:cNvSpPr/>
            <p:nvPr/>
          </p:nvSpPr>
          <p:spPr>
            <a:xfrm>
              <a:off x="2207925" y="2261700"/>
              <a:ext cx="208250" cy="205550"/>
            </a:xfrm>
            <a:custGeom>
              <a:avLst/>
              <a:gdLst/>
              <a:ahLst/>
              <a:cxnLst/>
              <a:rect l="l" t="t" r="r" b="b"/>
              <a:pathLst>
                <a:path w="8330" h="8222" extrusionOk="0">
                  <a:moveTo>
                    <a:pt x="6398" y="1"/>
                  </a:moveTo>
                  <a:cubicBezTo>
                    <a:pt x="5384" y="191"/>
                    <a:pt x="4118" y="412"/>
                    <a:pt x="3231" y="602"/>
                  </a:cubicBezTo>
                  <a:cubicBezTo>
                    <a:pt x="2249" y="792"/>
                    <a:pt x="1077" y="919"/>
                    <a:pt x="1" y="1394"/>
                  </a:cubicBezTo>
                  <a:lnTo>
                    <a:pt x="539" y="7601"/>
                  </a:lnTo>
                  <a:cubicBezTo>
                    <a:pt x="622" y="7959"/>
                    <a:pt x="920" y="8221"/>
                    <a:pt x="1267" y="8221"/>
                  </a:cubicBezTo>
                  <a:cubicBezTo>
                    <a:pt x="1319" y="8221"/>
                    <a:pt x="1372" y="8215"/>
                    <a:pt x="1426" y="8203"/>
                  </a:cubicBezTo>
                  <a:lnTo>
                    <a:pt x="7665" y="6999"/>
                  </a:lnTo>
                  <a:cubicBezTo>
                    <a:pt x="8076" y="6936"/>
                    <a:pt x="8330" y="6524"/>
                    <a:pt x="8266" y="6113"/>
                  </a:cubicBezTo>
                  <a:lnTo>
                    <a:pt x="6398" y="1"/>
                  </a:ln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Google Shape;350;p15">
              <a:extLst>
                <a:ext uri="{FF2B5EF4-FFF2-40B4-BE49-F238E27FC236}">
                  <a16:creationId xmlns:a16="http://schemas.microsoft.com/office/drawing/2014/main" id="{E8A0D758-6B7C-D1C9-2314-C13FF06BD9E4}"/>
                </a:ext>
              </a:extLst>
            </p:cNvPr>
            <p:cNvSpPr/>
            <p:nvPr/>
          </p:nvSpPr>
          <p:spPr>
            <a:xfrm>
              <a:off x="1384500" y="2233100"/>
              <a:ext cx="2357025" cy="1703500"/>
            </a:xfrm>
            <a:custGeom>
              <a:avLst/>
              <a:gdLst/>
              <a:ahLst/>
              <a:cxnLst/>
              <a:rect l="l" t="t" r="r" b="b"/>
              <a:pathLst>
                <a:path w="94281" h="68140" extrusionOk="0">
                  <a:moveTo>
                    <a:pt x="59223" y="1"/>
                  </a:moveTo>
                  <a:cubicBezTo>
                    <a:pt x="54028" y="1"/>
                    <a:pt x="46605" y="635"/>
                    <a:pt x="36326" y="2475"/>
                  </a:cubicBezTo>
                  <a:cubicBezTo>
                    <a:pt x="18275" y="6465"/>
                    <a:pt x="9186" y="10645"/>
                    <a:pt x="6716" y="13020"/>
                  </a:cubicBezTo>
                  <a:cubicBezTo>
                    <a:pt x="4277" y="15396"/>
                    <a:pt x="1554" y="32307"/>
                    <a:pt x="699" y="48965"/>
                  </a:cubicBezTo>
                  <a:cubicBezTo>
                    <a:pt x="0" y="63120"/>
                    <a:pt x="5271" y="68140"/>
                    <a:pt x="11158" y="68140"/>
                  </a:cubicBezTo>
                  <a:cubicBezTo>
                    <a:pt x="12212" y="68140"/>
                    <a:pt x="13285" y="67979"/>
                    <a:pt x="14348" y="67681"/>
                  </a:cubicBezTo>
                  <a:cubicBezTo>
                    <a:pt x="21315" y="65686"/>
                    <a:pt x="25527" y="41649"/>
                    <a:pt x="26731" y="38356"/>
                  </a:cubicBezTo>
                  <a:cubicBezTo>
                    <a:pt x="27174" y="37121"/>
                    <a:pt x="40348" y="34365"/>
                    <a:pt x="42565" y="33922"/>
                  </a:cubicBezTo>
                  <a:cubicBezTo>
                    <a:pt x="44359" y="33579"/>
                    <a:pt x="54085" y="31852"/>
                    <a:pt x="57815" y="31852"/>
                  </a:cubicBezTo>
                  <a:cubicBezTo>
                    <a:pt x="58563" y="31852"/>
                    <a:pt x="59070" y="31921"/>
                    <a:pt x="59223" y="32085"/>
                  </a:cubicBezTo>
                  <a:cubicBezTo>
                    <a:pt x="61493" y="34666"/>
                    <a:pt x="73934" y="54717"/>
                    <a:pt x="81218" y="54717"/>
                  </a:cubicBezTo>
                  <a:cubicBezTo>
                    <a:pt x="81352" y="54717"/>
                    <a:pt x="81483" y="54710"/>
                    <a:pt x="81613" y="54697"/>
                  </a:cubicBezTo>
                  <a:cubicBezTo>
                    <a:pt x="88802" y="53937"/>
                    <a:pt x="94281" y="47445"/>
                    <a:pt x="87313" y="32275"/>
                  </a:cubicBezTo>
                  <a:cubicBezTo>
                    <a:pt x="80315" y="17106"/>
                    <a:pt x="71511" y="2443"/>
                    <a:pt x="68344" y="1145"/>
                  </a:cubicBezTo>
                  <a:cubicBezTo>
                    <a:pt x="66835" y="526"/>
                    <a:pt x="63952" y="1"/>
                    <a:pt x="59223" y="1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Google Shape;351;p15">
              <a:extLst>
                <a:ext uri="{FF2B5EF4-FFF2-40B4-BE49-F238E27FC236}">
                  <a16:creationId xmlns:a16="http://schemas.microsoft.com/office/drawing/2014/main" id="{4E329CB4-2418-91DC-E54C-B1D647D87193}"/>
                </a:ext>
              </a:extLst>
            </p:cNvPr>
            <p:cNvSpPr/>
            <p:nvPr/>
          </p:nvSpPr>
          <p:spPr>
            <a:xfrm>
              <a:off x="2544400" y="2825675"/>
              <a:ext cx="345225" cy="317775"/>
            </a:xfrm>
            <a:custGeom>
              <a:avLst/>
              <a:gdLst/>
              <a:ahLst/>
              <a:cxnLst/>
              <a:rect l="l" t="t" r="r" b="b"/>
              <a:pathLst>
                <a:path w="13809" h="12711" extrusionOk="0">
                  <a:moveTo>
                    <a:pt x="6916" y="0"/>
                  </a:moveTo>
                  <a:cubicBezTo>
                    <a:pt x="6516" y="0"/>
                    <a:pt x="6110" y="38"/>
                    <a:pt x="5701" y="117"/>
                  </a:cubicBezTo>
                  <a:cubicBezTo>
                    <a:pt x="2250" y="782"/>
                    <a:pt x="1" y="4107"/>
                    <a:pt x="666" y="7559"/>
                  </a:cubicBezTo>
                  <a:cubicBezTo>
                    <a:pt x="1252" y="10603"/>
                    <a:pt x="3907" y="12711"/>
                    <a:pt x="6893" y="12711"/>
                  </a:cubicBezTo>
                  <a:cubicBezTo>
                    <a:pt x="7294" y="12711"/>
                    <a:pt x="7700" y="12673"/>
                    <a:pt x="8108" y="12594"/>
                  </a:cubicBezTo>
                  <a:cubicBezTo>
                    <a:pt x="11560" y="11929"/>
                    <a:pt x="13809" y="8604"/>
                    <a:pt x="13144" y="5152"/>
                  </a:cubicBezTo>
                  <a:cubicBezTo>
                    <a:pt x="12557" y="2108"/>
                    <a:pt x="9902" y="0"/>
                    <a:pt x="6916" y="0"/>
                  </a:cubicBezTo>
                  <a:close/>
                </a:path>
              </a:pathLst>
            </a:custGeom>
            <a:solidFill>
              <a:srgbClr val="2622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Google Shape;352;p15">
              <a:extLst>
                <a:ext uri="{FF2B5EF4-FFF2-40B4-BE49-F238E27FC236}">
                  <a16:creationId xmlns:a16="http://schemas.microsoft.com/office/drawing/2014/main" id="{0030231E-0720-F272-8C2D-D5FB4FE87FF0}"/>
                </a:ext>
              </a:extLst>
            </p:cNvPr>
            <p:cNvSpPr/>
            <p:nvPr/>
          </p:nvSpPr>
          <p:spPr>
            <a:xfrm>
              <a:off x="2544400" y="2825675"/>
              <a:ext cx="345225" cy="317775"/>
            </a:xfrm>
            <a:custGeom>
              <a:avLst/>
              <a:gdLst/>
              <a:ahLst/>
              <a:cxnLst/>
              <a:rect l="l" t="t" r="r" b="b"/>
              <a:pathLst>
                <a:path w="13809" h="12711" extrusionOk="0">
                  <a:moveTo>
                    <a:pt x="6916" y="0"/>
                  </a:moveTo>
                  <a:cubicBezTo>
                    <a:pt x="6516" y="0"/>
                    <a:pt x="6110" y="38"/>
                    <a:pt x="5701" y="117"/>
                  </a:cubicBezTo>
                  <a:cubicBezTo>
                    <a:pt x="2250" y="782"/>
                    <a:pt x="1" y="4107"/>
                    <a:pt x="666" y="7559"/>
                  </a:cubicBezTo>
                  <a:cubicBezTo>
                    <a:pt x="1252" y="10603"/>
                    <a:pt x="3907" y="12711"/>
                    <a:pt x="6893" y="12711"/>
                  </a:cubicBezTo>
                  <a:cubicBezTo>
                    <a:pt x="7294" y="12711"/>
                    <a:pt x="7700" y="12673"/>
                    <a:pt x="8108" y="12594"/>
                  </a:cubicBezTo>
                  <a:cubicBezTo>
                    <a:pt x="11560" y="11929"/>
                    <a:pt x="13809" y="8604"/>
                    <a:pt x="13144" y="5152"/>
                  </a:cubicBezTo>
                  <a:cubicBezTo>
                    <a:pt x="12557" y="2108"/>
                    <a:pt x="9902" y="0"/>
                    <a:pt x="6916" y="0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Google Shape;353;p15">
              <a:extLst>
                <a:ext uri="{FF2B5EF4-FFF2-40B4-BE49-F238E27FC236}">
                  <a16:creationId xmlns:a16="http://schemas.microsoft.com/office/drawing/2014/main" id="{F07E5459-6174-F419-5072-D9834215774C}"/>
                </a:ext>
              </a:extLst>
            </p:cNvPr>
            <p:cNvSpPr/>
            <p:nvPr/>
          </p:nvSpPr>
          <p:spPr>
            <a:xfrm>
              <a:off x="2580825" y="2860225"/>
              <a:ext cx="270800" cy="249475"/>
            </a:xfrm>
            <a:custGeom>
              <a:avLst/>
              <a:gdLst/>
              <a:ahLst/>
              <a:cxnLst/>
              <a:rect l="l" t="t" r="r" b="b"/>
              <a:pathLst>
                <a:path w="10832" h="9979" extrusionOk="0">
                  <a:moveTo>
                    <a:pt x="5465" y="0"/>
                  </a:moveTo>
                  <a:cubicBezTo>
                    <a:pt x="5146" y="0"/>
                    <a:pt x="4823" y="31"/>
                    <a:pt x="4498" y="96"/>
                  </a:cubicBezTo>
                  <a:cubicBezTo>
                    <a:pt x="1774" y="603"/>
                    <a:pt x="1" y="3232"/>
                    <a:pt x="539" y="5923"/>
                  </a:cubicBezTo>
                  <a:cubicBezTo>
                    <a:pt x="985" y="8318"/>
                    <a:pt x="3071" y="9978"/>
                    <a:pt x="5398" y="9978"/>
                  </a:cubicBezTo>
                  <a:cubicBezTo>
                    <a:pt x="5717" y="9978"/>
                    <a:pt x="6041" y="9947"/>
                    <a:pt x="6366" y="9882"/>
                  </a:cubicBezTo>
                  <a:cubicBezTo>
                    <a:pt x="9090" y="9375"/>
                    <a:pt x="10832" y="6747"/>
                    <a:pt x="10325" y="4055"/>
                  </a:cubicBezTo>
                  <a:cubicBezTo>
                    <a:pt x="9852" y="1660"/>
                    <a:pt x="7787" y="0"/>
                    <a:pt x="5465" y="0"/>
                  </a:cubicBez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Google Shape;354;p15">
              <a:extLst>
                <a:ext uri="{FF2B5EF4-FFF2-40B4-BE49-F238E27FC236}">
                  <a16:creationId xmlns:a16="http://schemas.microsoft.com/office/drawing/2014/main" id="{7777ED9E-29E4-9164-A621-3EE517F626DB}"/>
                </a:ext>
              </a:extLst>
            </p:cNvPr>
            <p:cNvSpPr/>
            <p:nvPr/>
          </p:nvSpPr>
          <p:spPr>
            <a:xfrm>
              <a:off x="2612500" y="2889550"/>
              <a:ext cx="239125" cy="220175"/>
            </a:xfrm>
            <a:custGeom>
              <a:avLst/>
              <a:gdLst/>
              <a:ahLst/>
              <a:cxnLst/>
              <a:rect l="l" t="t" r="r" b="b"/>
              <a:pathLst>
                <a:path w="9565" h="8807" extrusionOk="0">
                  <a:moveTo>
                    <a:pt x="7348" y="0"/>
                  </a:moveTo>
                  <a:lnTo>
                    <a:pt x="7348" y="0"/>
                  </a:lnTo>
                  <a:cubicBezTo>
                    <a:pt x="7696" y="507"/>
                    <a:pt x="7949" y="1140"/>
                    <a:pt x="8076" y="1805"/>
                  </a:cubicBezTo>
                  <a:cubicBezTo>
                    <a:pt x="8615" y="4497"/>
                    <a:pt x="6841" y="7126"/>
                    <a:pt x="4149" y="7632"/>
                  </a:cubicBezTo>
                  <a:cubicBezTo>
                    <a:pt x="3834" y="7690"/>
                    <a:pt x="3522" y="7718"/>
                    <a:pt x="3216" y="7718"/>
                  </a:cubicBezTo>
                  <a:cubicBezTo>
                    <a:pt x="2009" y="7718"/>
                    <a:pt x="884" y="7288"/>
                    <a:pt x="1" y="6556"/>
                  </a:cubicBezTo>
                  <a:lnTo>
                    <a:pt x="1" y="6556"/>
                  </a:lnTo>
                  <a:cubicBezTo>
                    <a:pt x="904" y="7938"/>
                    <a:pt x="2455" y="8807"/>
                    <a:pt x="4129" y="8807"/>
                  </a:cubicBezTo>
                  <a:cubicBezTo>
                    <a:pt x="4449" y="8807"/>
                    <a:pt x="4774" y="8775"/>
                    <a:pt x="5099" y="8709"/>
                  </a:cubicBezTo>
                  <a:cubicBezTo>
                    <a:pt x="7823" y="8202"/>
                    <a:pt x="9565" y="5574"/>
                    <a:pt x="9058" y="2882"/>
                  </a:cubicBezTo>
                  <a:cubicBezTo>
                    <a:pt x="8836" y="1710"/>
                    <a:pt x="8203" y="697"/>
                    <a:pt x="7348" y="0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Google Shape;355;p15">
              <a:extLst>
                <a:ext uri="{FF2B5EF4-FFF2-40B4-BE49-F238E27FC236}">
                  <a16:creationId xmlns:a16="http://schemas.microsoft.com/office/drawing/2014/main" id="{7EF3FA7A-6538-E0DE-C6DD-B5876B9CF31D}"/>
                </a:ext>
              </a:extLst>
            </p:cNvPr>
            <p:cNvSpPr/>
            <p:nvPr/>
          </p:nvSpPr>
          <p:spPr>
            <a:xfrm>
              <a:off x="1584050" y="2526300"/>
              <a:ext cx="538400" cy="495325"/>
            </a:xfrm>
            <a:custGeom>
              <a:avLst/>
              <a:gdLst/>
              <a:ahLst/>
              <a:cxnLst/>
              <a:rect l="l" t="t" r="r" b="b"/>
              <a:pathLst>
                <a:path w="21536" h="19813" extrusionOk="0">
                  <a:moveTo>
                    <a:pt x="10803" y="0"/>
                  </a:moveTo>
                  <a:cubicBezTo>
                    <a:pt x="10175" y="0"/>
                    <a:pt x="9539" y="60"/>
                    <a:pt x="8899" y="184"/>
                  </a:cubicBezTo>
                  <a:cubicBezTo>
                    <a:pt x="3516" y="1229"/>
                    <a:pt x="0" y="6423"/>
                    <a:pt x="1045" y="11775"/>
                  </a:cubicBezTo>
                  <a:cubicBezTo>
                    <a:pt x="1966" y="16519"/>
                    <a:pt x="6109" y="19813"/>
                    <a:pt x="10765" y="19813"/>
                  </a:cubicBezTo>
                  <a:cubicBezTo>
                    <a:pt x="11392" y="19813"/>
                    <a:pt x="12029" y="19753"/>
                    <a:pt x="12668" y="19629"/>
                  </a:cubicBezTo>
                  <a:cubicBezTo>
                    <a:pt x="18020" y="18615"/>
                    <a:pt x="21535" y="13422"/>
                    <a:pt x="20522" y="8038"/>
                  </a:cubicBezTo>
                  <a:cubicBezTo>
                    <a:pt x="19601" y="3294"/>
                    <a:pt x="15458" y="0"/>
                    <a:pt x="10803" y="0"/>
                  </a:cubicBezTo>
                  <a:close/>
                </a:path>
              </a:pathLst>
            </a:custGeom>
            <a:solidFill>
              <a:srgbClr val="2622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Google Shape;356;p15">
              <a:extLst>
                <a:ext uri="{FF2B5EF4-FFF2-40B4-BE49-F238E27FC236}">
                  <a16:creationId xmlns:a16="http://schemas.microsoft.com/office/drawing/2014/main" id="{0A318304-BCEF-E6E1-5736-92821C64F0B1}"/>
                </a:ext>
              </a:extLst>
            </p:cNvPr>
            <p:cNvSpPr/>
            <p:nvPr/>
          </p:nvSpPr>
          <p:spPr>
            <a:xfrm>
              <a:off x="1584050" y="2526300"/>
              <a:ext cx="538400" cy="495325"/>
            </a:xfrm>
            <a:custGeom>
              <a:avLst/>
              <a:gdLst/>
              <a:ahLst/>
              <a:cxnLst/>
              <a:rect l="l" t="t" r="r" b="b"/>
              <a:pathLst>
                <a:path w="21536" h="19813" extrusionOk="0">
                  <a:moveTo>
                    <a:pt x="10803" y="0"/>
                  </a:moveTo>
                  <a:cubicBezTo>
                    <a:pt x="10175" y="0"/>
                    <a:pt x="9539" y="60"/>
                    <a:pt x="8899" y="184"/>
                  </a:cubicBezTo>
                  <a:cubicBezTo>
                    <a:pt x="3516" y="1229"/>
                    <a:pt x="0" y="6423"/>
                    <a:pt x="1045" y="11775"/>
                  </a:cubicBezTo>
                  <a:cubicBezTo>
                    <a:pt x="1966" y="16519"/>
                    <a:pt x="6109" y="19813"/>
                    <a:pt x="10765" y="19813"/>
                  </a:cubicBezTo>
                  <a:cubicBezTo>
                    <a:pt x="11392" y="19813"/>
                    <a:pt x="12029" y="19753"/>
                    <a:pt x="12668" y="19629"/>
                  </a:cubicBezTo>
                  <a:cubicBezTo>
                    <a:pt x="18020" y="18615"/>
                    <a:pt x="21535" y="13422"/>
                    <a:pt x="20522" y="8038"/>
                  </a:cubicBezTo>
                  <a:cubicBezTo>
                    <a:pt x="19601" y="3294"/>
                    <a:pt x="15458" y="0"/>
                    <a:pt x="10803" y="0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Google Shape;357;p15">
              <a:extLst>
                <a:ext uri="{FF2B5EF4-FFF2-40B4-BE49-F238E27FC236}">
                  <a16:creationId xmlns:a16="http://schemas.microsoft.com/office/drawing/2014/main" id="{8D28B842-9918-8D0E-0264-C36098A1E9CC}"/>
                </a:ext>
              </a:extLst>
            </p:cNvPr>
            <p:cNvSpPr/>
            <p:nvPr/>
          </p:nvSpPr>
          <p:spPr>
            <a:xfrm>
              <a:off x="1618875" y="2557925"/>
              <a:ext cx="469525" cy="432300"/>
            </a:xfrm>
            <a:custGeom>
              <a:avLst/>
              <a:gdLst/>
              <a:ahLst/>
              <a:cxnLst/>
              <a:rect l="l" t="t" r="r" b="b"/>
              <a:pathLst>
                <a:path w="18781" h="17292" extrusionOk="0">
                  <a:moveTo>
                    <a:pt x="9391" y="1"/>
                  </a:moveTo>
                  <a:cubicBezTo>
                    <a:pt x="8853" y="1"/>
                    <a:pt x="8308" y="51"/>
                    <a:pt x="7760" y="154"/>
                  </a:cubicBezTo>
                  <a:cubicBezTo>
                    <a:pt x="3073" y="1073"/>
                    <a:pt x="1" y="5601"/>
                    <a:pt x="888" y="10288"/>
                  </a:cubicBezTo>
                  <a:cubicBezTo>
                    <a:pt x="1696" y="14416"/>
                    <a:pt x="5305" y="17291"/>
                    <a:pt x="9357" y="17291"/>
                  </a:cubicBezTo>
                  <a:cubicBezTo>
                    <a:pt x="9905" y="17291"/>
                    <a:pt x="10462" y="17238"/>
                    <a:pt x="11022" y="17129"/>
                  </a:cubicBezTo>
                  <a:cubicBezTo>
                    <a:pt x="15709" y="16210"/>
                    <a:pt x="18781" y="11682"/>
                    <a:pt x="17862" y="6995"/>
                  </a:cubicBezTo>
                  <a:cubicBezTo>
                    <a:pt x="17079" y="2855"/>
                    <a:pt x="13456" y="1"/>
                    <a:pt x="9391" y="1"/>
                  </a:cubicBez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Google Shape;358;p15">
              <a:extLst>
                <a:ext uri="{FF2B5EF4-FFF2-40B4-BE49-F238E27FC236}">
                  <a16:creationId xmlns:a16="http://schemas.microsoft.com/office/drawing/2014/main" id="{D25439B3-C5E7-4A85-9F91-C7DF5BD67557}"/>
                </a:ext>
              </a:extLst>
            </p:cNvPr>
            <p:cNvSpPr/>
            <p:nvPr/>
          </p:nvSpPr>
          <p:spPr>
            <a:xfrm>
              <a:off x="1672725" y="2630650"/>
              <a:ext cx="414875" cy="359550"/>
            </a:xfrm>
            <a:custGeom>
              <a:avLst/>
              <a:gdLst/>
              <a:ahLst/>
              <a:cxnLst/>
              <a:rect l="l" t="t" r="r" b="b"/>
              <a:pathLst>
                <a:path w="16595" h="14382" extrusionOk="0">
                  <a:moveTo>
                    <a:pt x="13681" y="0"/>
                  </a:moveTo>
                  <a:lnTo>
                    <a:pt x="13681" y="0"/>
                  </a:lnTo>
                  <a:cubicBezTo>
                    <a:pt x="14283" y="919"/>
                    <a:pt x="14726" y="1964"/>
                    <a:pt x="14948" y="3104"/>
                  </a:cubicBezTo>
                  <a:cubicBezTo>
                    <a:pt x="15867" y="7791"/>
                    <a:pt x="12795" y="12320"/>
                    <a:pt x="8108" y="13238"/>
                  </a:cubicBezTo>
                  <a:cubicBezTo>
                    <a:pt x="7572" y="13336"/>
                    <a:pt x="7039" y="13384"/>
                    <a:pt x="6513" y="13384"/>
                  </a:cubicBezTo>
                  <a:cubicBezTo>
                    <a:pt x="3988" y="13384"/>
                    <a:pt x="1625" y="12291"/>
                    <a:pt x="0" y="10483"/>
                  </a:cubicBezTo>
                  <a:lnTo>
                    <a:pt x="0" y="10483"/>
                  </a:lnTo>
                  <a:cubicBezTo>
                    <a:pt x="1576" y="12860"/>
                    <a:pt x="4279" y="14381"/>
                    <a:pt x="7214" y="14381"/>
                  </a:cubicBezTo>
                  <a:cubicBezTo>
                    <a:pt x="7759" y="14381"/>
                    <a:pt x="8312" y="14329"/>
                    <a:pt x="8868" y="14220"/>
                  </a:cubicBezTo>
                  <a:cubicBezTo>
                    <a:pt x="13555" y="13301"/>
                    <a:pt x="16595" y="8773"/>
                    <a:pt x="15708" y="4086"/>
                  </a:cubicBezTo>
                  <a:cubicBezTo>
                    <a:pt x="15423" y="2502"/>
                    <a:pt x="14695" y="1109"/>
                    <a:pt x="13681" y="0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Google Shape;359;p15">
              <a:extLst>
                <a:ext uri="{FF2B5EF4-FFF2-40B4-BE49-F238E27FC236}">
                  <a16:creationId xmlns:a16="http://schemas.microsoft.com/office/drawing/2014/main" id="{71CD8992-1FCC-125A-E41C-3CDAA5400B9C}"/>
                </a:ext>
              </a:extLst>
            </p:cNvPr>
            <p:cNvSpPr/>
            <p:nvPr/>
          </p:nvSpPr>
          <p:spPr>
            <a:xfrm>
              <a:off x="1684600" y="2739125"/>
              <a:ext cx="155200" cy="108900"/>
            </a:xfrm>
            <a:custGeom>
              <a:avLst/>
              <a:gdLst/>
              <a:ahLst/>
              <a:cxnLst/>
              <a:rect l="l" t="t" r="r" b="b"/>
              <a:pathLst>
                <a:path w="6208" h="4356" extrusionOk="0">
                  <a:moveTo>
                    <a:pt x="3864" y="0"/>
                  </a:moveTo>
                  <a:lnTo>
                    <a:pt x="824" y="570"/>
                  </a:lnTo>
                  <a:cubicBezTo>
                    <a:pt x="317" y="665"/>
                    <a:pt x="0" y="1140"/>
                    <a:pt x="95" y="1647"/>
                  </a:cubicBezTo>
                  <a:lnTo>
                    <a:pt x="475" y="3642"/>
                  </a:lnTo>
                  <a:cubicBezTo>
                    <a:pt x="559" y="4060"/>
                    <a:pt x="937" y="4355"/>
                    <a:pt x="1372" y="4355"/>
                  </a:cubicBezTo>
                  <a:cubicBezTo>
                    <a:pt x="1431" y="4355"/>
                    <a:pt x="1491" y="4350"/>
                    <a:pt x="1552" y="4339"/>
                  </a:cubicBezTo>
                  <a:lnTo>
                    <a:pt x="4561" y="3769"/>
                  </a:lnTo>
                  <a:lnTo>
                    <a:pt x="6208" y="1488"/>
                  </a:lnTo>
                  <a:lnTo>
                    <a:pt x="3864" y="0"/>
                  </a:ln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Google Shape;360;p15">
              <a:extLst>
                <a:ext uri="{FF2B5EF4-FFF2-40B4-BE49-F238E27FC236}">
                  <a16:creationId xmlns:a16="http://schemas.microsoft.com/office/drawing/2014/main" id="{8D530FA3-CA8C-C493-4C43-4E4C87D1E622}"/>
                </a:ext>
              </a:extLst>
            </p:cNvPr>
            <p:cNvSpPr/>
            <p:nvPr/>
          </p:nvSpPr>
          <p:spPr>
            <a:xfrm>
              <a:off x="1867475" y="2699900"/>
              <a:ext cx="155225" cy="108900"/>
            </a:xfrm>
            <a:custGeom>
              <a:avLst/>
              <a:gdLst/>
              <a:ahLst/>
              <a:cxnLst/>
              <a:rect l="l" t="t" r="r" b="b"/>
              <a:pathLst>
                <a:path w="6209" h="4356" extrusionOk="0">
                  <a:moveTo>
                    <a:pt x="4836" y="0"/>
                  </a:moveTo>
                  <a:cubicBezTo>
                    <a:pt x="4777" y="0"/>
                    <a:pt x="4717" y="6"/>
                    <a:pt x="4656" y="17"/>
                  </a:cubicBezTo>
                  <a:lnTo>
                    <a:pt x="1648" y="587"/>
                  </a:lnTo>
                  <a:lnTo>
                    <a:pt x="1" y="2836"/>
                  </a:lnTo>
                  <a:lnTo>
                    <a:pt x="2376" y="4356"/>
                  </a:lnTo>
                  <a:lnTo>
                    <a:pt x="5385" y="3786"/>
                  </a:lnTo>
                  <a:cubicBezTo>
                    <a:pt x="5891" y="3659"/>
                    <a:pt x="6208" y="3216"/>
                    <a:pt x="6113" y="2709"/>
                  </a:cubicBezTo>
                  <a:lnTo>
                    <a:pt x="5733" y="714"/>
                  </a:lnTo>
                  <a:cubicBezTo>
                    <a:pt x="5649" y="296"/>
                    <a:pt x="5271" y="0"/>
                    <a:pt x="4836" y="0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Google Shape;361;p15">
              <a:extLst>
                <a:ext uri="{FF2B5EF4-FFF2-40B4-BE49-F238E27FC236}">
                  <a16:creationId xmlns:a16="http://schemas.microsoft.com/office/drawing/2014/main" id="{F67E46D4-0B07-6B27-956E-856236B96442}"/>
                </a:ext>
              </a:extLst>
            </p:cNvPr>
            <p:cNvSpPr/>
            <p:nvPr/>
          </p:nvSpPr>
          <p:spPr>
            <a:xfrm>
              <a:off x="1692525" y="2768400"/>
              <a:ext cx="147275" cy="80375"/>
            </a:xfrm>
            <a:custGeom>
              <a:avLst/>
              <a:gdLst/>
              <a:ahLst/>
              <a:cxnLst/>
              <a:rect l="l" t="t" r="r" b="b"/>
              <a:pathLst>
                <a:path w="5891" h="3215" extrusionOk="0">
                  <a:moveTo>
                    <a:pt x="0" y="1616"/>
                  </a:moveTo>
                  <a:cubicBezTo>
                    <a:pt x="3" y="1628"/>
                    <a:pt x="5" y="1640"/>
                    <a:pt x="8" y="1652"/>
                  </a:cubicBezTo>
                  <a:lnTo>
                    <a:pt x="8" y="1652"/>
                  </a:lnTo>
                  <a:lnTo>
                    <a:pt x="0" y="1616"/>
                  </a:lnTo>
                  <a:close/>
                  <a:moveTo>
                    <a:pt x="5352" y="1"/>
                  </a:moveTo>
                  <a:lnTo>
                    <a:pt x="4085" y="1743"/>
                  </a:lnTo>
                  <a:lnTo>
                    <a:pt x="1077" y="2313"/>
                  </a:lnTo>
                  <a:cubicBezTo>
                    <a:pt x="1016" y="2324"/>
                    <a:pt x="956" y="2329"/>
                    <a:pt x="897" y="2329"/>
                  </a:cubicBezTo>
                  <a:cubicBezTo>
                    <a:pt x="474" y="2329"/>
                    <a:pt x="106" y="2051"/>
                    <a:pt x="8" y="1652"/>
                  </a:cubicBezTo>
                  <a:lnTo>
                    <a:pt x="8" y="1652"/>
                  </a:lnTo>
                  <a:lnTo>
                    <a:pt x="190" y="2471"/>
                  </a:lnTo>
                  <a:cubicBezTo>
                    <a:pt x="275" y="2893"/>
                    <a:pt x="659" y="3215"/>
                    <a:pt x="1077" y="3215"/>
                  </a:cubicBezTo>
                  <a:cubicBezTo>
                    <a:pt x="1129" y="3215"/>
                    <a:pt x="1182" y="3210"/>
                    <a:pt x="1235" y="3199"/>
                  </a:cubicBezTo>
                  <a:lnTo>
                    <a:pt x="4275" y="2598"/>
                  </a:lnTo>
                  <a:lnTo>
                    <a:pt x="5891" y="317"/>
                  </a:lnTo>
                  <a:lnTo>
                    <a:pt x="5352" y="1"/>
                  </a:ln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Google Shape;362;p15">
              <a:extLst>
                <a:ext uri="{FF2B5EF4-FFF2-40B4-BE49-F238E27FC236}">
                  <a16:creationId xmlns:a16="http://schemas.microsoft.com/office/drawing/2014/main" id="{5B0F19D6-1ECE-FBE3-0560-6C06B277D888}"/>
                </a:ext>
              </a:extLst>
            </p:cNvPr>
            <p:cNvSpPr/>
            <p:nvPr/>
          </p:nvSpPr>
          <p:spPr>
            <a:xfrm>
              <a:off x="1867475" y="2746250"/>
              <a:ext cx="155225" cy="62550"/>
            </a:xfrm>
            <a:custGeom>
              <a:avLst/>
              <a:gdLst/>
              <a:ahLst/>
              <a:cxnLst/>
              <a:rect l="l" t="t" r="r" b="b"/>
              <a:pathLst>
                <a:path w="6209" h="2502" extrusionOk="0">
                  <a:moveTo>
                    <a:pt x="5955" y="0"/>
                  </a:moveTo>
                  <a:lnTo>
                    <a:pt x="5959" y="24"/>
                  </a:lnTo>
                  <a:lnTo>
                    <a:pt x="5959" y="24"/>
                  </a:lnTo>
                  <a:cubicBezTo>
                    <a:pt x="5958" y="16"/>
                    <a:pt x="5956" y="8"/>
                    <a:pt x="5955" y="0"/>
                  </a:cubicBezTo>
                  <a:close/>
                  <a:moveTo>
                    <a:pt x="5959" y="24"/>
                  </a:moveTo>
                  <a:cubicBezTo>
                    <a:pt x="6039" y="492"/>
                    <a:pt x="5724" y="983"/>
                    <a:pt x="5226" y="1077"/>
                  </a:cubicBezTo>
                  <a:lnTo>
                    <a:pt x="2218" y="1647"/>
                  </a:lnTo>
                  <a:lnTo>
                    <a:pt x="381" y="475"/>
                  </a:lnTo>
                  <a:lnTo>
                    <a:pt x="1" y="982"/>
                  </a:lnTo>
                  <a:lnTo>
                    <a:pt x="2376" y="2502"/>
                  </a:lnTo>
                  <a:lnTo>
                    <a:pt x="5385" y="1932"/>
                  </a:lnTo>
                  <a:cubicBezTo>
                    <a:pt x="5891" y="1837"/>
                    <a:pt x="6208" y="1362"/>
                    <a:pt x="6113" y="855"/>
                  </a:cubicBezTo>
                  <a:lnTo>
                    <a:pt x="5959" y="24"/>
                  </a:ln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Google Shape;363;p15">
              <a:extLst>
                <a:ext uri="{FF2B5EF4-FFF2-40B4-BE49-F238E27FC236}">
                  <a16:creationId xmlns:a16="http://schemas.microsoft.com/office/drawing/2014/main" id="{9833E4F8-DDAB-919A-0312-059F21579F0A}"/>
                </a:ext>
              </a:extLst>
            </p:cNvPr>
            <p:cNvSpPr/>
            <p:nvPr/>
          </p:nvSpPr>
          <p:spPr>
            <a:xfrm>
              <a:off x="1777225" y="2607275"/>
              <a:ext cx="111675" cy="152450"/>
            </a:xfrm>
            <a:custGeom>
              <a:avLst/>
              <a:gdLst/>
              <a:ahLst/>
              <a:cxnLst/>
              <a:rect l="l" t="t" r="r" b="b"/>
              <a:pathLst>
                <a:path w="4467" h="6098" extrusionOk="0">
                  <a:moveTo>
                    <a:pt x="2989" y="0"/>
                  </a:moveTo>
                  <a:cubicBezTo>
                    <a:pt x="2933" y="0"/>
                    <a:pt x="2876" y="6"/>
                    <a:pt x="2819" y="17"/>
                  </a:cubicBezTo>
                  <a:lnTo>
                    <a:pt x="824" y="397"/>
                  </a:lnTo>
                  <a:cubicBezTo>
                    <a:pt x="317" y="492"/>
                    <a:pt x="1" y="967"/>
                    <a:pt x="96" y="1442"/>
                  </a:cubicBezTo>
                  <a:lnTo>
                    <a:pt x="697" y="4482"/>
                  </a:lnTo>
                  <a:lnTo>
                    <a:pt x="2978" y="6097"/>
                  </a:lnTo>
                  <a:lnTo>
                    <a:pt x="4466" y="3754"/>
                  </a:lnTo>
                  <a:lnTo>
                    <a:pt x="3864" y="714"/>
                  </a:lnTo>
                  <a:cubicBezTo>
                    <a:pt x="3781" y="296"/>
                    <a:pt x="3403" y="0"/>
                    <a:pt x="2989" y="0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Google Shape;364;p15">
              <a:extLst>
                <a:ext uri="{FF2B5EF4-FFF2-40B4-BE49-F238E27FC236}">
                  <a16:creationId xmlns:a16="http://schemas.microsoft.com/office/drawing/2014/main" id="{BB679A98-9216-C03C-8DAF-424D338AE906}"/>
                </a:ext>
              </a:extLst>
            </p:cNvPr>
            <p:cNvSpPr/>
            <p:nvPr/>
          </p:nvSpPr>
          <p:spPr>
            <a:xfrm>
              <a:off x="1819200" y="2788200"/>
              <a:ext cx="110850" cy="152450"/>
            </a:xfrm>
            <a:custGeom>
              <a:avLst/>
              <a:gdLst/>
              <a:ahLst/>
              <a:cxnLst/>
              <a:rect l="l" t="t" r="r" b="b"/>
              <a:pathLst>
                <a:path w="4434" h="6098" extrusionOk="0">
                  <a:moveTo>
                    <a:pt x="1520" y="0"/>
                  </a:moveTo>
                  <a:lnTo>
                    <a:pt x="0" y="2344"/>
                  </a:lnTo>
                  <a:lnTo>
                    <a:pt x="570" y="5384"/>
                  </a:lnTo>
                  <a:cubicBezTo>
                    <a:pt x="654" y="5802"/>
                    <a:pt x="1032" y="6098"/>
                    <a:pt x="1467" y="6098"/>
                  </a:cubicBezTo>
                  <a:cubicBezTo>
                    <a:pt x="1526" y="6098"/>
                    <a:pt x="1586" y="6092"/>
                    <a:pt x="1647" y="6081"/>
                  </a:cubicBezTo>
                  <a:lnTo>
                    <a:pt x="3610" y="5701"/>
                  </a:lnTo>
                  <a:cubicBezTo>
                    <a:pt x="4117" y="5606"/>
                    <a:pt x="4434" y="5131"/>
                    <a:pt x="4339" y="4656"/>
                  </a:cubicBezTo>
                  <a:lnTo>
                    <a:pt x="3769" y="1616"/>
                  </a:lnTo>
                  <a:lnTo>
                    <a:pt x="1520" y="0"/>
                  </a:ln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Google Shape;365;p15">
              <a:extLst>
                <a:ext uri="{FF2B5EF4-FFF2-40B4-BE49-F238E27FC236}">
                  <a16:creationId xmlns:a16="http://schemas.microsoft.com/office/drawing/2014/main" id="{D54566E6-D669-BFB9-FB54-CE830605F008}"/>
                </a:ext>
              </a:extLst>
            </p:cNvPr>
            <p:cNvSpPr/>
            <p:nvPr/>
          </p:nvSpPr>
          <p:spPr>
            <a:xfrm>
              <a:off x="1828700" y="2607275"/>
              <a:ext cx="60200" cy="152450"/>
            </a:xfrm>
            <a:custGeom>
              <a:avLst/>
              <a:gdLst/>
              <a:ahLst/>
              <a:cxnLst/>
              <a:rect l="l" t="t" r="r" b="b"/>
              <a:pathLst>
                <a:path w="2408" h="6098" extrusionOk="0">
                  <a:moveTo>
                    <a:pt x="40" y="137"/>
                  </a:moveTo>
                  <a:cubicBezTo>
                    <a:pt x="27" y="139"/>
                    <a:pt x="13" y="141"/>
                    <a:pt x="0" y="144"/>
                  </a:cubicBezTo>
                  <a:lnTo>
                    <a:pt x="40" y="137"/>
                  </a:lnTo>
                  <a:close/>
                  <a:moveTo>
                    <a:pt x="929" y="0"/>
                  </a:moveTo>
                  <a:cubicBezTo>
                    <a:pt x="873" y="0"/>
                    <a:pt x="817" y="6"/>
                    <a:pt x="760" y="17"/>
                  </a:cubicBezTo>
                  <a:lnTo>
                    <a:pt x="40" y="137"/>
                  </a:lnTo>
                  <a:lnTo>
                    <a:pt x="40" y="137"/>
                  </a:lnTo>
                  <a:cubicBezTo>
                    <a:pt x="87" y="130"/>
                    <a:pt x="133" y="127"/>
                    <a:pt x="179" y="127"/>
                  </a:cubicBezTo>
                  <a:cubicBezTo>
                    <a:pt x="615" y="127"/>
                    <a:pt x="993" y="426"/>
                    <a:pt x="1077" y="872"/>
                  </a:cubicBezTo>
                  <a:lnTo>
                    <a:pt x="1647" y="3881"/>
                  </a:lnTo>
                  <a:lnTo>
                    <a:pt x="475" y="5781"/>
                  </a:lnTo>
                  <a:lnTo>
                    <a:pt x="919" y="6097"/>
                  </a:lnTo>
                  <a:lnTo>
                    <a:pt x="2407" y="3754"/>
                  </a:lnTo>
                  <a:lnTo>
                    <a:pt x="1805" y="745"/>
                  </a:lnTo>
                  <a:cubicBezTo>
                    <a:pt x="1722" y="299"/>
                    <a:pt x="1343" y="0"/>
                    <a:pt x="929" y="0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Google Shape;366;p15">
              <a:extLst>
                <a:ext uri="{FF2B5EF4-FFF2-40B4-BE49-F238E27FC236}">
                  <a16:creationId xmlns:a16="http://schemas.microsoft.com/office/drawing/2014/main" id="{21A56249-68DF-04AB-0703-947642A5F148}"/>
                </a:ext>
              </a:extLst>
            </p:cNvPr>
            <p:cNvSpPr/>
            <p:nvPr/>
          </p:nvSpPr>
          <p:spPr>
            <a:xfrm>
              <a:off x="1849275" y="2788200"/>
              <a:ext cx="80775" cy="146500"/>
            </a:xfrm>
            <a:custGeom>
              <a:avLst/>
              <a:gdLst/>
              <a:ahLst/>
              <a:cxnLst/>
              <a:rect l="l" t="t" r="r" b="b"/>
              <a:pathLst>
                <a:path w="3231" h="5860" extrusionOk="0">
                  <a:moveTo>
                    <a:pt x="317" y="0"/>
                  </a:moveTo>
                  <a:lnTo>
                    <a:pt x="1" y="444"/>
                  </a:lnTo>
                  <a:lnTo>
                    <a:pt x="1837" y="1774"/>
                  </a:lnTo>
                  <a:lnTo>
                    <a:pt x="2407" y="4782"/>
                  </a:lnTo>
                  <a:cubicBezTo>
                    <a:pt x="2500" y="5276"/>
                    <a:pt x="2201" y="5740"/>
                    <a:pt x="1717" y="5851"/>
                  </a:cubicBezTo>
                  <a:lnTo>
                    <a:pt x="1717" y="5851"/>
                  </a:lnTo>
                  <a:lnTo>
                    <a:pt x="2439" y="5701"/>
                  </a:lnTo>
                  <a:cubicBezTo>
                    <a:pt x="2914" y="5606"/>
                    <a:pt x="3231" y="5131"/>
                    <a:pt x="3136" y="4656"/>
                  </a:cubicBezTo>
                  <a:lnTo>
                    <a:pt x="2566" y="1616"/>
                  </a:lnTo>
                  <a:lnTo>
                    <a:pt x="317" y="0"/>
                  </a:lnTo>
                  <a:close/>
                  <a:moveTo>
                    <a:pt x="1717" y="5851"/>
                  </a:moveTo>
                  <a:lnTo>
                    <a:pt x="1679" y="5859"/>
                  </a:lnTo>
                  <a:cubicBezTo>
                    <a:pt x="1692" y="5857"/>
                    <a:pt x="1705" y="5854"/>
                    <a:pt x="1717" y="5851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Google Shape;367;p15">
              <a:extLst>
                <a:ext uri="{FF2B5EF4-FFF2-40B4-BE49-F238E27FC236}">
                  <a16:creationId xmlns:a16="http://schemas.microsoft.com/office/drawing/2014/main" id="{F4E9DFDD-5F82-ECA9-29FF-8C3FED57D057}"/>
                </a:ext>
              </a:extLst>
            </p:cNvPr>
            <p:cNvSpPr/>
            <p:nvPr/>
          </p:nvSpPr>
          <p:spPr>
            <a:xfrm>
              <a:off x="1384500" y="2614025"/>
              <a:ext cx="668275" cy="1322575"/>
            </a:xfrm>
            <a:custGeom>
              <a:avLst/>
              <a:gdLst/>
              <a:ahLst/>
              <a:cxnLst/>
              <a:rect l="l" t="t" r="r" b="b"/>
              <a:pathLst>
                <a:path w="26731" h="52903" extrusionOk="0">
                  <a:moveTo>
                    <a:pt x="5544" y="0"/>
                  </a:moveTo>
                  <a:lnTo>
                    <a:pt x="5544" y="0"/>
                  </a:lnTo>
                  <a:cubicBezTo>
                    <a:pt x="3454" y="5574"/>
                    <a:pt x="1427" y="19730"/>
                    <a:pt x="699" y="33728"/>
                  </a:cubicBezTo>
                  <a:cubicBezTo>
                    <a:pt x="0" y="47883"/>
                    <a:pt x="5294" y="52903"/>
                    <a:pt x="11168" y="52903"/>
                  </a:cubicBezTo>
                  <a:cubicBezTo>
                    <a:pt x="12220" y="52903"/>
                    <a:pt x="13290" y="52742"/>
                    <a:pt x="14348" y="52444"/>
                  </a:cubicBezTo>
                  <a:cubicBezTo>
                    <a:pt x="21315" y="50449"/>
                    <a:pt x="25527" y="26412"/>
                    <a:pt x="26731" y="23119"/>
                  </a:cubicBezTo>
                  <a:cubicBezTo>
                    <a:pt x="7697" y="21408"/>
                    <a:pt x="5164" y="8266"/>
                    <a:pt x="5544" y="0"/>
                  </a:cubicBezTo>
                  <a:close/>
                </a:path>
              </a:pathLst>
            </a:custGeom>
            <a:solidFill>
              <a:srgbClr val="2A3F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Google Shape;368;p15">
              <a:extLst>
                <a:ext uri="{FF2B5EF4-FFF2-40B4-BE49-F238E27FC236}">
                  <a16:creationId xmlns:a16="http://schemas.microsoft.com/office/drawing/2014/main" id="{FB769420-ED96-EC77-2EF3-E62116AACD13}"/>
                </a:ext>
              </a:extLst>
            </p:cNvPr>
            <p:cNvSpPr/>
            <p:nvPr/>
          </p:nvSpPr>
          <p:spPr>
            <a:xfrm>
              <a:off x="2865050" y="2284675"/>
              <a:ext cx="876475" cy="1316375"/>
            </a:xfrm>
            <a:custGeom>
              <a:avLst/>
              <a:gdLst/>
              <a:ahLst/>
              <a:cxnLst/>
              <a:rect l="l" t="t" r="r" b="b"/>
              <a:pathLst>
                <a:path w="35059" h="52655" extrusionOk="0">
                  <a:moveTo>
                    <a:pt x="10388" y="0"/>
                  </a:moveTo>
                  <a:lnTo>
                    <a:pt x="10388" y="0"/>
                  </a:lnTo>
                  <a:cubicBezTo>
                    <a:pt x="14284" y="8487"/>
                    <a:pt x="15550" y="21598"/>
                    <a:pt x="1" y="30086"/>
                  </a:cubicBezTo>
                  <a:cubicBezTo>
                    <a:pt x="2364" y="32729"/>
                    <a:pt x="14712" y="52654"/>
                    <a:pt x="21964" y="52654"/>
                  </a:cubicBezTo>
                  <a:cubicBezTo>
                    <a:pt x="22098" y="52654"/>
                    <a:pt x="22229" y="52648"/>
                    <a:pt x="22359" y="52634"/>
                  </a:cubicBezTo>
                  <a:cubicBezTo>
                    <a:pt x="29580" y="51874"/>
                    <a:pt x="35059" y="45382"/>
                    <a:pt x="28091" y="30212"/>
                  </a:cubicBezTo>
                  <a:cubicBezTo>
                    <a:pt x="21853" y="16721"/>
                    <a:pt x="14220" y="3642"/>
                    <a:pt x="10388" y="0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" name="Google Shape;369;p15">
              <a:extLst>
                <a:ext uri="{FF2B5EF4-FFF2-40B4-BE49-F238E27FC236}">
                  <a16:creationId xmlns:a16="http://schemas.microsoft.com/office/drawing/2014/main" id="{6C693258-BB8F-0771-0ED2-50DE08AF839A}"/>
                </a:ext>
              </a:extLst>
            </p:cNvPr>
            <p:cNvSpPr/>
            <p:nvPr/>
          </p:nvSpPr>
          <p:spPr>
            <a:xfrm>
              <a:off x="1683025" y="3055000"/>
              <a:ext cx="369750" cy="410950"/>
            </a:xfrm>
            <a:custGeom>
              <a:avLst/>
              <a:gdLst/>
              <a:ahLst/>
              <a:cxnLst/>
              <a:rect l="l" t="t" r="r" b="b"/>
              <a:pathLst>
                <a:path w="14790" h="16438" extrusionOk="0">
                  <a:moveTo>
                    <a:pt x="63" y="1"/>
                  </a:moveTo>
                  <a:lnTo>
                    <a:pt x="0" y="96"/>
                  </a:lnTo>
                  <a:cubicBezTo>
                    <a:pt x="0" y="96"/>
                    <a:pt x="4307" y="12985"/>
                    <a:pt x="11971" y="16437"/>
                  </a:cubicBezTo>
                  <a:cubicBezTo>
                    <a:pt x="13364" y="11307"/>
                    <a:pt x="14314" y="6778"/>
                    <a:pt x="14790" y="5511"/>
                  </a:cubicBezTo>
                  <a:cubicBezTo>
                    <a:pt x="7981" y="4878"/>
                    <a:pt x="3294" y="2788"/>
                    <a:pt x="63" y="1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Google Shape;370;p15">
              <a:extLst>
                <a:ext uri="{FF2B5EF4-FFF2-40B4-BE49-F238E27FC236}">
                  <a16:creationId xmlns:a16="http://schemas.microsoft.com/office/drawing/2014/main" id="{D442D6A2-98C1-4E54-7123-8530A7F6E720}"/>
                </a:ext>
              </a:extLst>
            </p:cNvPr>
            <p:cNvSpPr/>
            <p:nvPr/>
          </p:nvSpPr>
          <p:spPr>
            <a:xfrm>
              <a:off x="1603050" y="3160300"/>
              <a:ext cx="795700" cy="852900"/>
            </a:xfrm>
            <a:custGeom>
              <a:avLst/>
              <a:gdLst/>
              <a:ahLst/>
              <a:cxnLst/>
              <a:rect l="l" t="t" r="r" b="b"/>
              <a:pathLst>
                <a:path w="31828" h="34116" extrusionOk="0">
                  <a:moveTo>
                    <a:pt x="25505" y="0"/>
                  </a:moveTo>
                  <a:cubicBezTo>
                    <a:pt x="19801" y="0"/>
                    <a:pt x="10641" y="5226"/>
                    <a:pt x="10641" y="5226"/>
                  </a:cubicBezTo>
                  <a:cubicBezTo>
                    <a:pt x="8139" y="7000"/>
                    <a:pt x="7791" y="8963"/>
                    <a:pt x="8741" y="10863"/>
                  </a:cubicBezTo>
                  <a:cubicBezTo>
                    <a:pt x="9375" y="12162"/>
                    <a:pt x="10800" y="12383"/>
                    <a:pt x="10800" y="12383"/>
                  </a:cubicBezTo>
                  <a:cubicBezTo>
                    <a:pt x="9185" y="13112"/>
                    <a:pt x="7823" y="13713"/>
                    <a:pt x="7316" y="14632"/>
                  </a:cubicBezTo>
                  <a:cubicBezTo>
                    <a:pt x="5606" y="17704"/>
                    <a:pt x="8234" y="20047"/>
                    <a:pt x="8234" y="20047"/>
                  </a:cubicBezTo>
                  <a:cubicBezTo>
                    <a:pt x="8234" y="20047"/>
                    <a:pt x="3199" y="21314"/>
                    <a:pt x="4149" y="25209"/>
                  </a:cubicBezTo>
                  <a:cubicBezTo>
                    <a:pt x="4751" y="27679"/>
                    <a:pt x="7158" y="28059"/>
                    <a:pt x="7158" y="28059"/>
                  </a:cubicBezTo>
                  <a:cubicBezTo>
                    <a:pt x="5543" y="30656"/>
                    <a:pt x="0" y="30783"/>
                    <a:pt x="0" y="30783"/>
                  </a:cubicBezTo>
                  <a:cubicBezTo>
                    <a:pt x="431" y="33278"/>
                    <a:pt x="2115" y="34115"/>
                    <a:pt x="4422" y="34115"/>
                  </a:cubicBezTo>
                  <a:cubicBezTo>
                    <a:pt x="7035" y="34115"/>
                    <a:pt x="10448" y="33040"/>
                    <a:pt x="13745" y="32081"/>
                  </a:cubicBezTo>
                  <a:cubicBezTo>
                    <a:pt x="20110" y="30181"/>
                    <a:pt x="19192" y="24164"/>
                    <a:pt x="19192" y="24164"/>
                  </a:cubicBezTo>
                  <a:cubicBezTo>
                    <a:pt x="25621" y="22739"/>
                    <a:pt x="24417" y="16279"/>
                    <a:pt x="24417" y="16279"/>
                  </a:cubicBezTo>
                  <a:cubicBezTo>
                    <a:pt x="29041" y="13682"/>
                    <a:pt x="26888" y="8171"/>
                    <a:pt x="26888" y="8171"/>
                  </a:cubicBezTo>
                  <a:cubicBezTo>
                    <a:pt x="26888" y="8171"/>
                    <a:pt x="31828" y="5353"/>
                    <a:pt x="29294" y="1584"/>
                  </a:cubicBezTo>
                  <a:cubicBezTo>
                    <a:pt x="28531" y="442"/>
                    <a:pt x="27164" y="0"/>
                    <a:pt x="25505" y="0"/>
                  </a:cubicBezTo>
                  <a:close/>
                </a:path>
              </a:pathLst>
            </a:custGeom>
            <a:solidFill>
              <a:srgbClr val="F2A3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Google Shape;371;p15">
              <a:extLst>
                <a:ext uri="{FF2B5EF4-FFF2-40B4-BE49-F238E27FC236}">
                  <a16:creationId xmlns:a16="http://schemas.microsoft.com/office/drawing/2014/main" id="{EEFC4DAE-93D1-5343-46DE-C3BF14061A48}"/>
                </a:ext>
              </a:extLst>
            </p:cNvPr>
            <p:cNvSpPr/>
            <p:nvPr/>
          </p:nvSpPr>
          <p:spPr>
            <a:xfrm>
              <a:off x="1898375" y="3161100"/>
              <a:ext cx="500375" cy="790175"/>
            </a:xfrm>
            <a:custGeom>
              <a:avLst/>
              <a:gdLst/>
              <a:ahLst/>
              <a:cxnLst/>
              <a:rect l="l" t="t" r="r" b="b"/>
              <a:pathLst>
                <a:path w="20015" h="31607" extrusionOk="0">
                  <a:moveTo>
                    <a:pt x="14346" y="1"/>
                  </a:moveTo>
                  <a:lnTo>
                    <a:pt x="14346" y="1"/>
                  </a:lnTo>
                  <a:cubicBezTo>
                    <a:pt x="15455" y="856"/>
                    <a:pt x="16785" y="2217"/>
                    <a:pt x="16785" y="3579"/>
                  </a:cubicBezTo>
                  <a:cubicBezTo>
                    <a:pt x="16785" y="5859"/>
                    <a:pt x="14156" y="8013"/>
                    <a:pt x="8867" y="9723"/>
                  </a:cubicBezTo>
                  <a:cubicBezTo>
                    <a:pt x="8867" y="9723"/>
                    <a:pt x="11939" y="8984"/>
                    <a:pt x="13482" y="8984"/>
                  </a:cubicBezTo>
                  <a:cubicBezTo>
                    <a:pt x="13909" y="8984"/>
                    <a:pt x="14218" y="9041"/>
                    <a:pt x="14314" y="9185"/>
                  </a:cubicBezTo>
                  <a:cubicBezTo>
                    <a:pt x="15138" y="10388"/>
                    <a:pt x="14473" y="14252"/>
                    <a:pt x="12161" y="15455"/>
                  </a:cubicBezTo>
                  <a:cubicBezTo>
                    <a:pt x="9849" y="16658"/>
                    <a:pt x="3515" y="18717"/>
                    <a:pt x="3515" y="18717"/>
                  </a:cubicBezTo>
                  <a:cubicBezTo>
                    <a:pt x="3515" y="18717"/>
                    <a:pt x="8899" y="17862"/>
                    <a:pt x="11464" y="17102"/>
                  </a:cubicBezTo>
                  <a:cubicBezTo>
                    <a:pt x="11480" y="17098"/>
                    <a:pt x="11496" y="17096"/>
                    <a:pt x="11511" y="17096"/>
                  </a:cubicBezTo>
                  <a:cubicBezTo>
                    <a:pt x="12106" y="17096"/>
                    <a:pt x="12232" y="20062"/>
                    <a:pt x="10039" y="21884"/>
                  </a:cubicBezTo>
                  <a:cubicBezTo>
                    <a:pt x="7822" y="23784"/>
                    <a:pt x="6461" y="23974"/>
                    <a:pt x="6461" y="23974"/>
                  </a:cubicBezTo>
                  <a:lnTo>
                    <a:pt x="0" y="26064"/>
                  </a:lnTo>
                  <a:cubicBezTo>
                    <a:pt x="0" y="26064"/>
                    <a:pt x="4329" y="25363"/>
                    <a:pt x="5625" y="25363"/>
                  </a:cubicBezTo>
                  <a:cubicBezTo>
                    <a:pt x="5786" y="25363"/>
                    <a:pt x="5901" y="25374"/>
                    <a:pt x="5954" y="25399"/>
                  </a:cubicBezTo>
                  <a:cubicBezTo>
                    <a:pt x="6619" y="25716"/>
                    <a:pt x="6334" y="28883"/>
                    <a:pt x="3104" y="31606"/>
                  </a:cubicBezTo>
                  <a:cubicBezTo>
                    <a:pt x="8171" y="29389"/>
                    <a:pt x="7411" y="24132"/>
                    <a:pt x="7411" y="24132"/>
                  </a:cubicBezTo>
                  <a:cubicBezTo>
                    <a:pt x="13808" y="22707"/>
                    <a:pt x="12604" y="16247"/>
                    <a:pt x="12604" y="16247"/>
                  </a:cubicBezTo>
                  <a:cubicBezTo>
                    <a:pt x="17228" y="13650"/>
                    <a:pt x="15075" y="8139"/>
                    <a:pt x="15075" y="8139"/>
                  </a:cubicBezTo>
                  <a:cubicBezTo>
                    <a:pt x="15075" y="8139"/>
                    <a:pt x="20015" y="5321"/>
                    <a:pt x="17481" y="1552"/>
                  </a:cubicBezTo>
                  <a:cubicBezTo>
                    <a:pt x="16816" y="571"/>
                    <a:pt x="15708" y="96"/>
                    <a:pt x="14346" y="1"/>
                  </a:cubicBezTo>
                  <a:close/>
                </a:path>
              </a:pathLst>
            </a:custGeom>
            <a:solidFill>
              <a:srgbClr val="DD91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" name="Google Shape;372;p15">
              <a:extLst>
                <a:ext uri="{FF2B5EF4-FFF2-40B4-BE49-F238E27FC236}">
                  <a16:creationId xmlns:a16="http://schemas.microsoft.com/office/drawing/2014/main" id="{4EB2D5DB-6ABF-BB0B-2DE7-E123ADF3DBB2}"/>
                </a:ext>
              </a:extLst>
            </p:cNvPr>
            <p:cNvSpPr/>
            <p:nvPr/>
          </p:nvSpPr>
          <p:spPr>
            <a:xfrm>
              <a:off x="2865050" y="2783450"/>
              <a:ext cx="274775" cy="467150"/>
            </a:xfrm>
            <a:custGeom>
              <a:avLst/>
              <a:gdLst/>
              <a:ahLst/>
              <a:cxnLst/>
              <a:rect l="l" t="t" r="r" b="b"/>
              <a:pathLst>
                <a:path w="10991" h="18686" extrusionOk="0">
                  <a:moveTo>
                    <a:pt x="10705" y="0"/>
                  </a:moveTo>
                  <a:lnTo>
                    <a:pt x="10705" y="0"/>
                  </a:lnTo>
                  <a:cubicBezTo>
                    <a:pt x="8773" y="3674"/>
                    <a:pt x="5385" y="7189"/>
                    <a:pt x="1" y="10135"/>
                  </a:cubicBezTo>
                  <a:cubicBezTo>
                    <a:pt x="919" y="11148"/>
                    <a:pt x="3263" y="14695"/>
                    <a:pt x="6240" y="18685"/>
                  </a:cubicBezTo>
                  <a:cubicBezTo>
                    <a:pt x="10990" y="12858"/>
                    <a:pt x="10768" y="1742"/>
                    <a:pt x="10705" y="0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" name="Google Shape;373;p15">
              <a:extLst>
                <a:ext uri="{FF2B5EF4-FFF2-40B4-BE49-F238E27FC236}">
                  <a16:creationId xmlns:a16="http://schemas.microsoft.com/office/drawing/2014/main" id="{E4B3395E-551D-685D-3338-0400D857542F}"/>
                </a:ext>
              </a:extLst>
            </p:cNvPr>
            <p:cNvSpPr/>
            <p:nvPr/>
          </p:nvSpPr>
          <p:spPr>
            <a:xfrm>
              <a:off x="2255425" y="2559425"/>
              <a:ext cx="198750" cy="116300"/>
            </a:xfrm>
            <a:custGeom>
              <a:avLst/>
              <a:gdLst/>
              <a:ahLst/>
              <a:cxnLst/>
              <a:rect l="l" t="t" r="r" b="b"/>
              <a:pathLst>
                <a:path w="7950" h="4652" extrusionOk="0">
                  <a:moveTo>
                    <a:pt x="6197" y="0"/>
                  </a:moveTo>
                  <a:cubicBezTo>
                    <a:pt x="6096" y="0"/>
                    <a:pt x="5994" y="10"/>
                    <a:pt x="5891" y="31"/>
                  </a:cubicBezTo>
                  <a:lnTo>
                    <a:pt x="1363" y="886"/>
                  </a:lnTo>
                  <a:cubicBezTo>
                    <a:pt x="539" y="1044"/>
                    <a:pt x="1" y="1804"/>
                    <a:pt x="159" y="2564"/>
                  </a:cubicBezTo>
                  <a:lnTo>
                    <a:pt x="349" y="3514"/>
                  </a:lnTo>
                  <a:cubicBezTo>
                    <a:pt x="460" y="4180"/>
                    <a:pt x="1082" y="4652"/>
                    <a:pt x="1788" y="4652"/>
                  </a:cubicBezTo>
                  <a:cubicBezTo>
                    <a:pt x="1888" y="4652"/>
                    <a:pt x="1989" y="4642"/>
                    <a:pt x="2091" y="4623"/>
                  </a:cubicBezTo>
                  <a:lnTo>
                    <a:pt x="6620" y="3768"/>
                  </a:lnTo>
                  <a:cubicBezTo>
                    <a:pt x="7411" y="3609"/>
                    <a:pt x="7950" y="2849"/>
                    <a:pt x="7791" y="2058"/>
                  </a:cubicBezTo>
                  <a:lnTo>
                    <a:pt x="7633" y="1139"/>
                  </a:lnTo>
                  <a:cubicBezTo>
                    <a:pt x="7495" y="450"/>
                    <a:pt x="6877" y="0"/>
                    <a:pt x="6197" y="0"/>
                  </a:cubicBezTo>
                  <a:close/>
                </a:path>
              </a:pathLst>
            </a:custGeom>
            <a:solidFill>
              <a:srgbClr val="2622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" name="Google Shape;374;p15">
              <a:extLst>
                <a:ext uri="{FF2B5EF4-FFF2-40B4-BE49-F238E27FC236}">
                  <a16:creationId xmlns:a16="http://schemas.microsoft.com/office/drawing/2014/main" id="{3588F364-FF64-353B-91BA-E57EAE2BFB75}"/>
                </a:ext>
              </a:extLst>
            </p:cNvPr>
            <p:cNvSpPr/>
            <p:nvPr/>
          </p:nvSpPr>
          <p:spPr>
            <a:xfrm>
              <a:off x="2282350" y="2699800"/>
              <a:ext cx="198750" cy="116850"/>
            </a:xfrm>
            <a:custGeom>
              <a:avLst/>
              <a:gdLst/>
              <a:ahLst/>
              <a:cxnLst/>
              <a:rect l="l" t="t" r="r" b="b"/>
              <a:pathLst>
                <a:path w="7950" h="4674" extrusionOk="0">
                  <a:moveTo>
                    <a:pt x="6155" y="1"/>
                  </a:moveTo>
                  <a:cubicBezTo>
                    <a:pt x="6068" y="1"/>
                    <a:pt x="5980" y="8"/>
                    <a:pt x="5891" y="21"/>
                  </a:cubicBezTo>
                  <a:lnTo>
                    <a:pt x="1362" y="908"/>
                  </a:lnTo>
                  <a:cubicBezTo>
                    <a:pt x="539" y="1066"/>
                    <a:pt x="1" y="1826"/>
                    <a:pt x="159" y="2586"/>
                  </a:cubicBezTo>
                  <a:lnTo>
                    <a:pt x="349" y="3536"/>
                  </a:lnTo>
                  <a:cubicBezTo>
                    <a:pt x="488" y="4202"/>
                    <a:pt x="1088" y="4674"/>
                    <a:pt x="1789" y="4674"/>
                  </a:cubicBezTo>
                  <a:cubicBezTo>
                    <a:pt x="1888" y="4674"/>
                    <a:pt x="1989" y="4664"/>
                    <a:pt x="2091" y="4645"/>
                  </a:cubicBezTo>
                  <a:lnTo>
                    <a:pt x="6619" y="3758"/>
                  </a:lnTo>
                  <a:cubicBezTo>
                    <a:pt x="7411" y="3600"/>
                    <a:pt x="7949" y="2871"/>
                    <a:pt x="7823" y="2080"/>
                  </a:cubicBezTo>
                  <a:lnTo>
                    <a:pt x="7633" y="1161"/>
                  </a:lnTo>
                  <a:cubicBezTo>
                    <a:pt x="7492" y="455"/>
                    <a:pt x="6872" y="1"/>
                    <a:pt x="6155" y="1"/>
                  </a:cubicBezTo>
                  <a:close/>
                </a:path>
              </a:pathLst>
            </a:custGeom>
            <a:solidFill>
              <a:srgbClr val="2622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" name="Google Shape;375;p15">
              <a:extLst>
                <a:ext uri="{FF2B5EF4-FFF2-40B4-BE49-F238E27FC236}">
                  <a16:creationId xmlns:a16="http://schemas.microsoft.com/office/drawing/2014/main" id="{D32EE0FF-4E52-8156-4819-82CC6D47E7CA}"/>
                </a:ext>
              </a:extLst>
            </p:cNvPr>
            <p:cNvSpPr/>
            <p:nvPr/>
          </p:nvSpPr>
          <p:spPr>
            <a:xfrm>
              <a:off x="2255425" y="2559425"/>
              <a:ext cx="198750" cy="116300"/>
            </a:xfrm>
            <a:custGeom>
              <a:avLst/>
              <a:gdLst/>
              <a:ahLst/>
              <a:cxnLst/>
              <a:rect l="l" t="t" r="r" b="b"/>
              <a:pathLst>
                <a:path w="7950" h="4652" extrusionOk="0">
                  <a:moveTo>
                    <a:pt x="6197" y="0"/>
                  </a:moveTo>
                  <a:cubicBezTo>
                    <a:pt x="6096" y="0"/>
                    <a:pt x="5994" y="10"/>
                    <a:pt x="5891" y="31"/>
                  </a:cubicBezTo>
                  <a:lnTo>
                    <a:pt x="1363" y="886"/>
                  </a:lnTo>
                  <a:cubicBezTo>
                    <a:pt x="539" y="1044"/>
                    <a:pt x="1" y="1804"/>
                    <a:pt x="159" y="2564"/>
                  </a:cubicBezTo>
                  <a:lnTo>
                    <a:pt x="349" y="3514"/>
                  </a:lnTo>
                  <a:cubicBezTo>
                    <a:pt x="460" y="4180"/>
                    <a:pt x="1082" y="4652"/>
                    <a:pt x="1788" y="4652"/>
                  </a:cubicBezTo>
                  <a:cubicBezTo>
                    <a:pt x="1888" y="4652"/>
                    <a:pt x="1989" y="4642"/>
                    <a:pt x="2091" y="4623"/>
                  </a:cubicBezTo>
                  <a:lnTo>
                    <a:pt x="6620" y="3768"/>
                  </a:lnTo>
                  <a:cubicBezTo>
                    <a:pt x="7411" y="3609"/>
                    <a:pt x="7950" y="2849"/>
                    <a:pt x="7791" y="2058"/>
                  </a:cubicBezTo>
                  <a:lnTo>
                    <a:pt x="7633" y="1139"/>
                  </a:lnTo>
                  <a:cubicBezTo>
                    <a:pt x="7495" y="450"/>
                    <a:pt x="6877" y="0"/>
                    <a:pt x="6197" y="0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" name="Google Shape;376;p15">
              <a:extLst>
                <a:ext uri="{FF2B5EF4-FFF2-40B4-BE49-F238E27FC236}">
                  <a16:creationId xmlns:a16="http://schemas.microsoft.com/office/drawing/2014/main" id="{1A156D4E-A09F-7F90-0559-28ED68D503E8}"/>
                </a:ext>
              </a:extLst>
            </p:cNvPr>
            <p:cNvSpPr/>
            <p:nvPr/>
          </p:nvSpPr>
          <p:spPr>
            <a:xfrm>
              <a:off x="2282350" y="2699800"/>
              <a:ext cx="198750" cy="116850"/>
            </a:xfrm>
            <a:custGeom>
              <a:avLst/>
              <a:gdLst/>
              <a:ahLst/>
              <a:cxnLst/>
              <a:rect l="l" t="t" r="r" b="b"/>
              <a:pathLst>
                <a:path w="7950" h="4674" extrusionOk="0">
                  <a:moveTo>
                    <a:pt x="6155" y="1"/>
                  </a:moveTo>
                  <a:cubicBezTo>
                    <a:pt x="6068" y="1"/>
                    <a:pt x="5980" y="8"/>
                    <a:pt x="5891" y="21"/>
                  </a:cubicBezTo>
                  <a:lnTo>
                    <a:pt x="1362" y="908"/>
                  </a:lnTo>
                  <a:cubicBezTo>
                    <a:pt x="539" y="1066"/>
                    <a:pt x="1" y="1826"/>
                    <a:pt x="159" y="2586"/>
                  </a:cubicBezTo>
                  <a:lnTo>
                    <a:pt x="349" y="3536"/>
                  </a:lnTo>
                  <a:cubicBezTo>
                    <a:pt x="488" y="4202"/>
                    <a:pt x="1088" y="4674"/>
                    <a:pt x="1789" y="4674"/>
                  </a:cubicBezTo>
                  <a:cubicBezTo>
                    <a:pt x="1888" y="4674"/>
                    <a:pt x="1989" y="4664"/>
                    <a:pt x="2091" y="4645"/>
                  </a:cubicBezTo>
                  <a:lnTo>
                    <a:pt x="6619" y="3758"/>
                  </a:lnTo>
                  <a:cubicBezTo>
                    <a:pt x="7411" y="3600"/>
                    <a:pt x="7949" y="2871"/>
                    <a:pt x="7823" y="2080"/>
                  </a:cubicBezTo>
                  <a:lnTo>
                    <a:pt x="7633" y="1161"/>
                  </a:lnTo>
                  <a:cubicBezTo>
                    <a:pt x="7492" y="455"/>
                    <a:pt x="6872" y="1"/>
                    <a:pt x="6155" y="1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Google Shape;377;p15">
              <a:extLst>
                <a:ext uri="{FF2B5EF4-FFF2-40B4-BE49-F238E27FC236}">
                  <a16:creationId xmlns:a16="http://schemas.microsoft.com/office/drawing/2014/main" id="{9643957D-3CEB-C650-D44D-DA0767AA46F9}"/>
                </a:ext>
              </a:extLst>
            </p:cNvPr>
            <p:cNvSpPr/>
            <p:nvPr/>
          </p:nvSpPr>
          <p:spPr>
            <a:xfrm>
              <a:off x="2276025" y="2577900"/>
              <a:ext cx="157575" cy="79175"/>
            </a:xfrm>
            <a:custGeom>
              <a:avLst/>
              <a:gdLst/>
              <a:ahLst/>
              <a:cxnLst/>
              <a:rect l="l" t="t" r="r" b="b"/>
              <a:pathLst>
                <a:path w="6303" h="3167" extrusionOk="0">
                  <a:moveTo>
                    <a:pt x="5369" y="0"/>
                  </a:moveTo>
                  <a:cubicBezTo>
                    <a:pt x="5312" y="0"/>
                    <a:pt x="5253" y="7"/>
                    <a:pt x="5194" y="20"/>
                  </a:cubicBezTo>
                  <a:lnTo>
                    <a:pt x="665" y="875"/>
                  </a:lnTo>
                  <a:cubicBezTo>
                    <a:pt x="254" y="970"/>
                    <a:pt x="0" y="1319"/>
                    <a:pt x="64" y="1699"/>
                  </a:cubicBezTo>
                  <a:lnTo>
                    <a:pt x="254" y="2617"/>
                  </a:lnTo>
                  <a:cubicBezTo>
                    <a:pt x="310" y="2954"/>
                    <a:pt x="614" y="3166"/>
                    <a:pt x="969" y="3166"/>
                  </a:cubicBezTo>
                  <a:cubicBezTo>
                    <a:pt x="1015" y="3166"/>
                    <a:pt x="1062" y="3163"/>
                    <a:pt x="1109" y="3155"/>
                  </a:cubicBezTo>
                  <a:lnTo>
                    <a:pt x="5637" y="2269"/>
                  </a:lnTo>
                  <a:cubicBezTo>
                    <a:pt x="6049" y="2205"/>
                    <a:pt x="6302" y="1857"/>
                    <a:pt x="6239" y="1477"/>
                  </a:cubicBezTo>
                  <a:lnTo>
                    <a:pt x="6049" y="527"/>
                  </a:lnTo>
                  <a:cubicBezTo>
                    <a:pt x="5995" y="229"/>
                    <a:pt x="5708" y="0"/>
                    <a:pt x="5369" y="0"/>
                  </a:cubicBezTo>
                  <a:close/>
                </a:path>
              </a:pathLst>
            </a:custGeom>
            <a:solidFill>
              <a:srgbClr val="F2A3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" name="Google Shape;378;p15">
              <a:extLst>
                <a:ext uri="{FF2B5EF4-FFF2-40B4-BE49-F238E27FC236}">
                  <a16:creationId xmlns:a16="http://schemas.microsoft.com/office/drawing/2014/main" id="{74043394-BBCD-3819-661C-F76DEA2CBE79}"/>
                </a:ext>
              </a:extLst>
            </p:cNvPr>
            <p:cNvSpPr/>
            <p:nvPr/>
          </p:nvSpPr>
          <p:spPr>
            <a:xfrm>
              <a:off x="2302925" y="2718775"/>
              <a:ext cx="158375" cy="79225"/>
            </a:xfrm>
            <a:custGeom>
              <a:avLst/>
              <a:gdLst/>
              <a:ahLst/>
              <a:cxnLst/>
              <a:rect l="l" t="t" r="r" b="b"/>
              <a:pathLst>
                <a:path w="6335" h="3169" extrusionOk="0">
                  <a:moveTo>
                    <a:pt x="5384" y="0"/>
                  </a:moveTo>
                  <a:cubicBezTo>
                    <a:pt x="5322" y="0"/>
                    <a:pt x="5259" y="7"/>
                    <a:pt x="5195" y="22"/>
                  </a:cubicBezTo>
                  <a:lnTo>
                    <a:pt x="666" y="877"/>
                  </a:lnTo>
                  <a:cubicBezTo>
                    <a:pt x="286" y="972"/>
                    <a:pt x="1" y="1321"/>
                    <a:pt x="64" y="1701"/>
                  </a:cubicBezTo>
                  <a:lnTo>
                    <a:pt x="254" y="2619"/>
                  </a:lnTo>
                  <a:cubicBezTo>
                    <a:pt x="310" y="2956"/>
                    <a:pt x="640" y="3168"/>
                    <a:pt x="979" y="3168"/>
                  </a:cubicBezTo>
                  <a:cubicBezTo>
                    <a:pt x="1022" y="3168"/>
                    <a:pt x="1066" y="3165"/>
                    <a:pt x="1109" y="3158"/>
                  </a:cubicBezTo>
                  <a:lnTo>
                    <a:pt x="5638" y="2271"/>
                  </a:lnTo>
                  <a:cubicBezTo>
                    <a:pt x="6050" y="2207"/>
                    <a:pt x="6335" y="1827"/>
                    <a:pt x="6240" y="1479"/>
                  </a:cubicBezTo>
                  <a:lnTo>
                    <a:pt x="6081" y="529"/>
                  </a:lnTo>
                  <a:cubicBezTo>
                    <a:pt x="6001" y="208"/>
                    <a:pt x="5718" y="0"/>
                    <a:pt x="5384" y="0"/>
                  </a:cubicBezTo>
                  <a:close/>
                </a:path>
              </a:pathLst>
            </a:custGeom>
            <a:solidFill>
              <a:srgbClr val="F2A3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Google Shape;379;p15">
              <a:extLst>
                <a:ext uri="{FF2B5EF4-FFF2-40B4-BE49-F238E27FC236}">
                  <a16:creationId xmlns:a16="http://schemas.microsoft.com/office/drawing/2014/main" id="{410A420E-5A47-21E3-819B-46D7D8B9AC18}"/>
                </a:ext>
              </a:extLst>
            </p:cNvPr>
            <p:cNvSpPr/>
            <p:nvPr/>
          </p:nvSpPr>
          <p:spPr>
            <a:xfrm>
              <a:off x="2279175" y="2598975"/>
              <a:ext cx="154425" cy="58100"/>
            </a:xfrm>
            <a:custGeom>
              <a:avLst/>
              <a:gdLst/>
              <a:ahLst/>
              <a:cxnLst/>
              <a:rect l="l" t="t" r="r" b="b"/>
              <a:pathLst>
                <a:path w="6177" h="2324" extrusionOk="0">
                  <a:moveTo>
                    <a:pt x="1" y="1141"/>
                  </a:moveTo>
                  <a:cubicBezTo>
                    <a:pt x="3" y="1155"/>
                    <a:pt x="6" y="1168"/>
                    <a:pt x="9" y="1182"/>
                  </a:cubicBezTo>
                  <a:lnTo>
                    <a:pt x="9" y="1182"/>
                  </a:lnTo>
                  <a:lnTo>
                    <a:pt x="1" y="1141"/>
                  </a:lnTo>
                  <a:close/>
                  <a:moveTo>
                    <a:pt x="5986" y="1"/>
                  </a:moveTo>
                  <a:cubicBezTo>
                    <a:pt x="6050" y="349"/>
                    <a:pt x="5796" y="729"/>
                    <a:pt x="5385" y="792"/>
                  </a:cubicBezTo>
                  <a:lnTo>
                    <a:pt x="856" y="1679"/>
                  </a:lnTo>
                  <a:cubicBezTo>
                    <a:pt x="809" y="1686"/>
                    <a:pt x="762" y="1690"/>
                    <a:pt x="717" y="1690"/>
                  </a:cubicBezTo>
                  <a:cubicBezTo>
                    <a:pt x="376" y="1690"/>
                    <a:pt x="82" y="1495"/>
                    <a:pt x="9" y="1182"/>
                  </a:cubicBezTo>
                  <a:lnTo>
                    <a:pt x="9" y="1182"/>
                  </a:lnTo>
                  <a:lnTo>
                    <a:pt x="128" y="1774"/>
                  </a:lnTo>
                  <a:cubicBezTo>
                    <a:pt x="184" y="2111"/>
                    <a:pt x="488" y="2323"/>
                    <a:pt x="843" y="2323"/>
                  </a:cubicBezTo>
                  <a:cubicBezTo>
                    <a:pt x="889" y="2323"/>
                    <a:pt x="936" y="2320"/>
                    <a:pt x="983" y="2312"/>
                  </a:cubicBezTo>
                  <a:lnTo>
                    <a:pt x="5511" y="1426"/>
                  </a:lnTo>
                  <a:cubicBezTo>
                    <a:pt x="5923" y="1362"/>
                    <a:pt x="6176" y="982"/>
                    <a:pt x="6113" y="634"/>
                  </a:cubicBezTo>
                  <a:lnTo>
                    <a:pt x="5986" y="1"/>
                  </a:lnTo>
                  <a:close/>
                </a:path>
              </a:pathLst>
            </a:custGeom>
            <a:solidFill>
              <a:srgbClr val="DD91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" name="Google Shape;380;p15">
              <a:extLst>
                <a:ext uri="{FF2B5EF4-FFF2-40B4-BE49-F238E27FC236}">
                  <a16:creationId xmlns:a16="http://schemas.microsoft.com/office/drawing/2014/main" id="{4F663777-1452-4D29-C607-49106D1226C4}"/>
                </a:ext>
              </a:extLst>
            </p:cNvPr>
            <p:cNvSpPr/>
            <p:nvPr/>
          </p:nvSpPr>
          <p:spPr>
            <a:xfrm>
              <a:off x="2306100" y="2739125"/>
              <a:ext cx="155200" cy="58875"/>
            </a:xfrm>
            <a:custGeom>
              <a:avLst/>
              <a:gdLst/>
              <a:ahLst/>
              <a:cxnLst/>
              <a:rect l="l" t="t" r="r" b="b"/>
              <a:pathLst>
                <a:path w="6208" h="2355" extrusionOk="0">
                  <a:moveTo>
                    <a:pt x="6018" y="0"/>
                  </a:moveTo>
                  <a:lnTo>
                    <a:pt x="6022" y="30"/>
                  </a:lnTo>
                  <a:lnTo>
                    <a:pt x="6022" y="30"/>
                  </a:lnTo>
                  <a:cubicBezTo>
                    <a:pt x="6021" y="20"/>
                    <a:pt x="6019" y="10"/>
                    <a:pt x="6018" y="0"/>
                  </a:cubicBezTo>
                  <a:close/>
                  <a:moveTo>
                    <a:pt x="1" y="1172"/>
                  </a:moveTo>
                  <a:cubicBezTo>
                    <a:pt x="3" y="1185"/>
                    <a:pt x="5" y="1197"/>
                    <a:pt x="8" y="1210"/>
                  </a:cubicBezTo>
                  <a:lnTo>
                    <a:pt x="8" y="1210"/>
                  </a:lnTo>
                  <a:lnTo>
                    <a:pt x="1" y="1172"/>
                  </a:lnTo>
                  <a:close/>
                  <a:moveTo>
                    <a:pt x="6022" y="30"/>
                  </a:moveTo>
                  <a:lnTo>
                    <a:pt x="6022" y="30"/>
                  </a:lnTo>
                  <a:cubicBezTo>
                    <a:pt x="6066" y="398"/>
                    <a:pt x="5785" y="731"/>
                    <a:pt x="5384" y="823"/>
                  </a:cubicBezTo>
                  <a:lnTo>
                    <a:pt x="856" y="1678"/>
                  </a:lnTo>
                  <a:cubicBezTo>
                    <a:pt x="796" y="1693"/>
                    <a:pt x="736" y="1700"/>
                    <a:pt x="677" y="1700"/>
                  </a:cubicBezTo>
                  <a:cubicBezTo>
                    <a:pt x="368" y="1700"/>
                    <a:pt x="78" y="1509"/>
                    <a:pt x="8" y="1210"/>
                  </a:cubicBezTo>
                  <a:lnTo>
                    <a:pt x="8" y="1210"/>
                  </a:lnTo>
                  <a:lnTo>
                    <a:pt x="127" y="1805"/>
                  </a:lnTo>
                  <a:cubicBezTo>
                    <a:pt x="183" y="2142"/>
                    <a:pt x="488" y="2354"/>
                    <a:pt x="843" y="2354"/>
                  </a:cubicBezTo>
                  <a:cubicBezTo>
                    <a:pt x="889" y="2354"/>
                    <a:pt x="935" y="2351"/>
                    <a:pt x="982" y="2344"/>
                  </a:cubicBezTo>
                  <a:lnTo>
                    <a:pt x="5511" y="1457"/>
                  </a:lnTo>
                  <a:cubicBezTo>
                    <a:pt x="5923" y="1393"/>
                    <a:pt x="6208" y="1013"/>
                    <a:pt x="6113" y="665"/>
                  </a:cubicBezTo>
                  <a:lnTo>
                    <a:pt x="6022" y="30"/>
                  </a:lnTo>
                  <a:close/>
                </a:path>
              </a:pathLst>
            </a:custGeom>
            <a:solidFill>
              <a:srgbClr val="DD91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" name="Google Shape;381;p15">
              <a:extLst>
                <a:ext uri="{FF2B5EF4-FFF2-40B4-BE49-F238E27FC236}">
                  <a16:creationId xmlns:a16="http://schemas.microsoft.com/office/drawing/2014/main" id="{11AD211A-65FC-161B-D660-4DD385E6E5DC}"/>
                </a:ext>
              </a:extLst>
            </p:cNvPr>
            <p:cNvSpPr/>
            <p:nvPr/>
          </p:nvSpPr>
          <p:spPr>
            <a:xfrm>
              <a:off x="1825525" y="1387900"/>
              <a:ext cx="219325" cy="463725"/>
            </a:xfrm>
            <a:custGeom>
              <a:avLst/>
              <a:gdLst/>
              <a:ahLst/>
              <a:cxnLst/>
              <a:rect l="l" t="t" r="r" b="b"/>
              <a:pathLst>
                <a:path w="8773" h="18549" extrusionOk="0">
                  <a:moveTo>
                    <a:pt x="7105" y="0"/>
                  </a:moveTo>
                  <a:cubicBezTo>
                    <a:pt x="6665" y="0"/>
                    <a:pt x="6231" y="197"/>
                    <a:pt x="5923" y="560"/>
                  </a:cubicBezTo>
                  <a:cubicBezTo>
                    <a:pt x="5638" y="909"/>
                    <a:pt x="1014" y="6704"/>
                    <a:pt x="0" y="12594"/>
                  </a:cubicBezTo>
                  <a:cubicBezTo>
                    <a:pt x="476" y="15223"/>
                    <a:pt x="2281" y="17535"/>
                    <a:pt x="4244" y="18548"/>
                  </a:cubicBezTo>
                  <a:cubicBezTo>
                    <a:pt x="254" y="14336"/>
                    <a:pt x="5796" y="5501"/>
                    <a:pt x="8266" y="2429"/>
                  </a:cubicBezTo>
                  <a:cubicBezTo>
                    <a:pt x="8773" y="1795"/>
                    <a:pt x="8678" y="845"/>
                    <a:pt x="8044" y="339"/>
                  </a:cubicBezTo>
                  <a:cubicBezTo>
                    <a:pt x="7761" y="109"/>
                    <a:pt x="7431" y="0"/>
                    <a:pt x="7105" y="0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" name="Google Shape;382;p15">
              <a:extLst>
                <a:ext uri="{FF2B5EF4-FFF2-40B4-BE49-F238E27FC236}">
                  <a16:creationId xmlns:a16="http://schemas.microsoft.com/office/drawing/2014/main" id="{0178BA90-1BC6-4BEA-4DDD-7732A7671CBA}"/>
                </a:ext>
              </a:extLst>
            </p:cNvPr>
            <p:cNvSpPr/>
            <p:nvPr/>
          </p:nvSpPr>
          <p:spPr>
            <a:xfrm>
              <a:off x="2747100" y="2315225"/>
              <a:ext cx="239900" cy="221525"/>
            </a:xfrm>
            <a:custGeom>
              <a:avLst/>
              <a:gdLst/>
              <a:ahLst/>
              <a:cxnLst/>
              <a:rect l="l" t="t" r="r" b="b"/>
              <a:pathLst>
                <a:path w="9596" h="8861" extrusionOk="0">
                  <a:moveTo>
                    <a:pt x="4782" y="1"/>
                  </a:moveTo>
                  <a:cubicBezTo>
                    <a:pt x="4511" y="1"/>
                    <a:pt x="4235" y="26"/>
                    <a:pt x="3959" y="76"/>
                  </a:cubicBezTo>
                  <a:cubicBezTo>
                    <a:pt x="1552" y="552"/>
                    <a:pt x="0" y="2863"/>
                    <a:pt x="444" y="5270"/>
                  </a:cubicBezTo>
                  <a:cubicBezTo>
                    <a:pt x="864" y="7401"/>
                    <a:pt x="2724" y="8861"/>
                    <a:pt x="4814" y="8861"/>
                  </a:cubicBezTo>
                  <a:cubicBezTo>
                    <a:pt x="5086" y="8861"/>
                    <a:pt x="5361" y="8836"/>
                    <a:pt x="5637" y="8785"/>
                  </a:cubicBezTo>
                  <a:cubicBezTo>
                    <a:pt x="8044" y="8310"/>
                    <a:pt x="9596" y="5999"/>
                    <a:pt x="9153" y="3592"/>
                  </a:cubicBezTo>
                  <a:cubicBezTo>
                    <a:pt x="8732" y="1461"/>
                    <a:pt x="6873" y="1"/>
                    <a:pt x="4782" y="1"/>
                  </a:cubicBezTo>
                  <a:close/>
                </a:path>
              </a:pathLst>
            </a:custGeom>
            <a:solidFill>
              <a:srgbClr val="2622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" name="Google Shape;383;p15">
              <a:extLst>
                <a:ext uri="{FF2B5EF4-FFF2-40B4-BE49-F238E27FC236}">
                  <a16:creationId xmlns:a16="http://schemas.microsoft.com/office/drawing/2014/main" id="{201EC618-1FA3-106B-9B7E-2CD8D8319252}"/>
                </a:ext>
              </a:extLst>
            </p:cNvPr>
            <p:cNvSpPr/>
            <p:nvPr/>
          </p:nvSpPr>
          <p:spPr>
            <a:xfrm>
              <a:off x="2747100" y="2315225"/>
              <a:ext cx="239900" cy="221525"/>
            </a:xfrm>
            <a:custGeom>
              <a:avLst/>
              <a:gdLst/>
              <a:ahLst/>
              <a:cxnLst/>
              <a:rect l="l" t="t" r="r" b="b"/>
              <a:pathLst>
                <a:path w="9596" h="8861" extrusionOk="0">
                  <a:moveTo>
                    <a:pt x="4782" y="1"/>
                  </a:moveTo>
                  <a:cubicBezTo>
                    <a:pt x="4511" y="1"/>
                    <a:pt x="4235" y="26"/>
                    <a:pt x="3959" y="76"/>
                  </a:cubicBezTo>
                  <a:cubicBezTo>
                    <a:pt x="1552" y="552"/>
                    <a:pt x="0" y="2863"/>
                    <a:pt x="444" y="5270"/>
                  </a:cubicBezTo>
                  <a:cubicBezTo>
                    <a:pt x="864" y="7401"/>
                    <a:pt x="2724" y="8861"/>
                    <a:pt x="4814" y="8861"/>
                  </a:cubicBezTo>
                  <a:cubicBezTo>
                    <a:pt x="5086" y="8861"/>
                    <a:pt x="5361" y="8836"/>
                    <a:pt x="5637" y="8785"/>
                  </a:cubicBezTo>
                  <a:cubicBezTo>
                    <a:pt x="8044" y="8310"/>
                    <a:pt x="9596" y="5999"/>
                    <a:pt x="9153" y="3592"/>
                  </a:cubicBezTo>
                  <a:cubicBezTo>
                    <a:pt x="8732" y="1461"/>
                    <a:pt x="6873" y="1"/>
                    <a:pt x="4782" y="1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Google Shape;384;p15">
              <a:extLst>
                <a:ext uri="{FF2B5EF4-FFF2-40B4-BE49-F238E27FC236}">
                  <a16:creationId xmlns:a16="http://schemas.microsoft.com/office/drawing/2014/main" id="{A23216DC-E8DA-673C-ECEF-28ED6AAE1BAE}"/>
                </a:ext>
              </a:extLst>
            </p:cNvPr>
            <p:cNvSpPr/>
            <p:nvPr/>
          </p:nvSpPr>
          <p:spPr>
            <a:xfrm>
              <a:off x="2777175" y="2342750"/>
              <a:ext cx="180550" cy="165950"/>
            </a:xfrm>
            <a:custGeom>
              <a:avLst/>
              <a:gdLst/>
              <a:ahLst/>
              <a:cxnLst/>
              <a:rect l="l" t="t" r="r" b="b"/>
              <a:pathLst>
                <a:path w="7222" h="6638" extrusionOk="0">
                  <a:moveTo>
                    <a:pt x="3568" y="1"/>
                  </a:moveTo>
                  <a:cubicBezTo>
                    <a:pt x="3373" y="1"/>
                    <a:pt x="3176" y="17"/>
                    <a:pt x="2978" y="52"/>
                  </a:cubicBezTo>
                  <a:cubicBezTo>
                    <a:pt x="1172" y="401"/>
                    <a:pt x="1" y="2142"/>
                    <a:pt x="349" y="3948"/>
                  </a:cubicBezTo>
                  <a:cubicBezTo>
                    <a:pt x="656" y="5538"/>
                    <a:pt x="2045" y="6637"/>
                    <a:pt x="3585" y="6637"/>
                  </a:cubicBezTo>
                  <a:cubicBezTo>
                    <a:pt x="3792" y="6637"/>
                    <a:pt x="4002" y="6617"/>
                    <a:pt x="4213" y="6576"/>
                  </a:cubicBezTo>
                  <a:cubicBezTo>
                    <a:pt x="6018" y="6228"/>
                    <a:pt x="7221" y="4486"/>
                    <a:pt x="6873" y="2712"/>
                  </a:cubicBezTo>
                  <a:cubicBezTo>
                    <a:pt x="6563" y="1106"/>
                    <a:pt x="5149" y="1"/>
                    <a:pt x="3568" y="1"/>
                  </a:cubicBez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" name="Google Shape;385;p15">
              <a:extLst>
                <a:ext uri="{FF2B5EF4-FFF2-40B4-BE49-F238E27FC236}">
                  <a16:creationId xmlns:a16="http://schemas.microsoft.com/office/drawing/2014/main" id="{545E0BAB-2DCA-5CF8-2813-FE16F4524B2E}"/>
                </a:ext>
              </a:extLst>
            </p:cNvPr>
            <p:cNvSpPr/>
            <p:nvPr/>
          </p:nvSpPr>
          <p:spPr>
            <a:xfrm>
              <a:off x="2796175" y="2363825"/>
              <a:ext cx="160750" cy="145525"/>
            </a:xfrm>
            <a:custGeom>
              <a:avLst/>
              <a:gdLst/>
              <a:ahLst/>
              <a:cxnLst/>
              <a:rect l="l" t="t" r="r" b="b"/>
              <a:pathLst>
                <a:path w="6430" h="5821" extrusionOk="0">
                  <a:moveTo>
                    <a:pt x="5036" y="1"/>
                  </a:moveTo>
                  <a:lnTo>
                    <a:pt x="5036" y="1"/>
                  </a:lnTo>
                  <a:cubicBezTo>
                    <a:pt x="5226" y="318"/>
                    <a:pt x="5385" y="698"/>
                    <a:pt x="5480" y="1109"/>
                  </a:cubicBezTo>
                  <a:cubicBezTo>
                    <a:pt x="5828" y="2914"/>
                    <a:pt x="4624" y="4656"/>
                    <a:pt x="2819" y="5005"/>
                  </a:cubicBezTo>
                  <a:cubicBezTo>
                    <a:pt x="2616" y="5042"/>
                    <a:pt x="2414" y="5059"/>
                    <a:pt x="2214" y="5059"/>
                  </a:cubicBezTo>
                  <a:cubicBezTo>
                    <a:pt x="1389" y="5059"/>
                    <a:pt x="613" y="4755"/>
                    <a:pt x="1" y="4245"/>
                  </a:cubicBezTo>
                  <a:lnTo>
                    <a:pt x="1" y="4245"/>
                  </a:lnTo>
                  <a:cubicBezTo>
                    <a:pt x="622" y="5216"/>
                    <a:pt x="1680" y="5820"/>
                    <a:pt x="2842" y="5820"/>
                  </a:cubicBezTo>
                  <a:cubicBezTo>
                    <a:pt x="3043" y="5820"/>
                    <a:pt x="3247" y="5802"/>
                    <a:pt x="3453" y="5765"/>
                  </a:cubicBezTo>
                  <a:cubicBezTo>
                    <a:pt x="5258" y="5416"/>
                    <a:pt x="6430" y="3675"/>
                    <a:pt x="6081" y="1869"/>
                  </a:cubicBezTo>
                  <a:cubicBezTo>
                    <a:pt x="5955" y="1109"/>
                    <a:pt x="5575" y="476"/>
                    <a:pt x="5036" y="1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" name="Google Shape;386;p15">
              <a:extLst>
                <a:ext uri="{FF2B5EF4-FFF2-40B4-BE49-F238E27FC236}">
                  <a16:creationId xmlns:a16="http://schemas.microsoft.com/office/drawing/2014/main" id="{4DCFF26E-8DF3-D38F-ECD5-5A4D6D551F16}"/>
                </a:ext>
              </a:extLst>
            </p:cNvPr>
            <p:cNvSpPr/>
            <p:nvPr/>
          </p:nvSpPr>
          <p:spPr>
            <a:xfrm>
              <a:off x="2804900" y="2615875"/>
              <a:ext cx="240700" cy="221175"/>
            </a:xfrm>
            <a:custGeom>
              <a:avLst/>
              <a:gdLst/>
              <a:ahLst/>
              <a:cxnLst/>
              <a:rect l="l" t="t" r="r" b="b"/>
              <a:pathLst>
                <a:path w="9628" h="8847" extrusionOk="0">
                  <a:moveTo>
                    <a:pt x="4816" y="0"/>
                  </a:moveTo>
                  <a:cubicBezTo>
                    <a:pt x="4534" y="0"/>
                    <a:pt x="4247" y="28"/>
                    <a:pt x="3959" y="85"/>
                  </a:cubicBezTo>
                  <a:cubicBezTo>
                    <a:pt x="1584" y="528"/>
                    <a:pt x="0" y="2872"/>
                    <a:pt x="475" y="5247"/>
                  </a:cubicBezTo>
                  <a:cubicBezTo>
                    <a:pt x="865" y="7365"/>
                    <a:pt x="2704" y="8846"/>
                    <a:pt x="4780" y="8846"/>
                  </a:cubicBezTo>
                  <a:cubicBezTo>
                    <a:pt x="5062" y="8846"/>
                    <a:pt x="5349" y="8819"/>
                    <a:pt x="5637" y="8762"/>
                  </a:cubicBezTo>
                  <a:cubicBezTo>
                    <a:pt x="8044" y="8319"/>
                    <a:pt x="9628" y="5975"/>
                    <a:pt x="9152" y="3600"/>
                  </a:cubicBezTo>
                  <a:cubicBezTo>
                    <a:pt x="8734" y="1481"/>
                    <a:pt x="6893" y="0"/>
                    <a:pt x="4816" y="0"/>
                  </a:cubicBezTo>
                  <a:close/>
                </a:path>
              </a:pathLst>
            </a:custGeom>
            <a:solidFill>
              <a:srgbClr val="2622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5" name="Google Shape;387;p15">
              <a:extLst>
                <a:ext uri="{FF2B5EF4-FFF2-40B4-BE49-F238E27FC236}">
                  <a16:creationId xmlns:a16="http://schemas.microsoft.com/office/drawing/2014/main" id="{E58BABF1-28CB-B950-6E69-A69F0A97B080}"/>
                </a:ext>
              </a:extLst>
            </p:cNvPr>
            <p:cNvSpPr/>
            <p:nvPr/>
          </p:nvSpPr>
          <p:spPr>
            <a:xfrm>
              <a:off x="2804900" y="2615875"/>
              <a:ext cx="240700" cy="221175"/>
            </a:xfrm>
            <a:custGeom>
              <a:avLst/>
              <a:gdLst/>
              <a:ahLst/>
              <a:cxnLst/>
              <a:rect l="l" t="t" r="r" b="b"/>
              <a:pathLst>
                <a:path w="9628" h="8847" extrusionOk="0">
                  <a:moveTo>
                    <a:pt x="4816" y="0"/>
                  </a:moveTo>
                  <a:cubicBezTo>
                    <a:pt x="4534" y="0"/>
                    <a:pt x="4247" y="28"/>
                    <a:pt x="3959" y="85"/>
                  </a:cubicBezTo>
                  <a:cubicBezTo>
                    <a:pt x="1584" y="528"/>
                    <a:pt x="0" y="2872"/>
                    <a:pt x="475" y="5247"/>
                  </a:cubicBezTo>
                  <a:cubicBezTo>
                    <a:pt x="865" y="7365"/>
                    <a:pt x="2704" y="8846"/>
                    <a:pt x="4780" y="8846"/>
                  </a:cubicBezTo>
                  <a:cubicBezTo>
                    <a:pt x="5062" y="8846"/>
                    <a:pt x="5349" y="8819"/>
                    <a:pt x="5637" y="8762"/>
                  </a:cubicBezTo>
                  <a:cubicBezTo>
                    <a:pt x="8044" y="8319"/>
                    <a:pt x="9628" y="5975"/>
                    <a:pt x="9152" y="3600"/>
                  </a:cubicBezTo>
                  <a:cubicBezTo>
                    <a:pt x="8734" y="1481"/>
                    <a:pt x="6893" y="0"/>
                    <a:pt x="4816" y="0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" name="Google Shape;388;p15">
              <a:extLst>
                <a:ext uri="{FF2B5EF4-FFF2-40B4-BE49-F238E27FC236}">
                  <a16:creationId xmlns:a16="http://schemas.microsoft.com/office/drawing/2014/main" id="{C13DDDA9-6A3D-576D-B7D9-12B4587FD8AE}"/>
                </a:ext>
              </a:extLst>
            </p:cNvPr>
            <p:cNvSpPr/>
            <p:nvPr/>
          </p:nvSpPr>
          <p:spPr>
            <a:xfrm>
              <a:off x="2834975" y="2643375"/>
              <a:ext cx="180550" cy="166175"/>
            </a:xfrm>
            <a:custGeom>
              <a:avLst/>
              <a:gdLst/>
              <a:ahLst/>
              <a:cxnLst/>
              <a:rect l="l" t="t" r="r" b="b"/>
              <a:pathLst>
                <a:path w="7222" h="6647" extrusionOk="0">
                  <a:moveTo>
                    <a:pt x="3615" y="0"/>
                  </a:moveTo>
                  <a:cubicBezTo>
                    <a:pt x="3405" y="0"/>
                    <a:pt x="3192" y="20"/>
                    <a:pt x="2977" y="61"/>
                  </a:cubicBezTo>
                  <a:cubicBezTo>
                    <a:pt x="1172" y="410"/>
                    <a:pt x="1" y="2152"/>
                    <a:pt x="349" y="3957"/>
                  </a:cubicBezTo>
                  <a:cubicBezTo>
                    <a:pt x="656" y="5548"/>
                    <a:pt x="2045" y="6646"/>
                    <a:pt x="3606" y="6646"/>
                  </a:cubicBezTo>
                  <a:cubicBezTo>
                    <a:pt x="3817" y="6646"/>
                    <a:pt x="4030" y="6627"/>
                    <a:pt x="4244" y="6585"/>
                  </a:cubicBezTo>
                  <a:cubicBezTo>
                    <a:pt x="6018" y="6237"/>
                    <a:pt x="7221" y="4495"/>
                    <a:pt x="6873" y="2690"/>
                  </a:cubicBezTo>
                  <a:cubicBezTo>
                    <a:pt x="6566" y="1099"/>
                    <a:pt x="5176" y="0"/>
                    <a:pt x="3615" y="0"/>
                  </a:cubicBez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7" name="Google Shape;389;p15">
              <a:extLst>
                <a:ext uri="{FF2B5EF4-FFF2-40B4-BE49-F238E27FC236}">
                  <a16:creationId xmlns:a16="http://schemas.microsoft.com/office/drawing/2014/main" id="{2B3A9444-4467-954C-D239-A910A0BAB9D4}"/>
                </a:ext>
              </a:extLst>
            </p:cNvPr>
            <p:cNvSpPr/>
            <p:nvPr/>
          </p:nvSpPr>
          <p:spPr>
            <a:xfrm>
              <a:off x="2854775" y="2663900"/>
              <a:ext cx="159950" cy="145775"/>
            </a:xfrm>
            <a:custGeom>
              <a:avLst/>
              <a:gdLst/>
              <a:ahLst/>
              <a:cxnLst/>
              <a:rect l="l" t="t" r="r" b="b"/>
              <a:pathLst>
                <a:path w="6398" h="5831" extrusionOk="0">
                  <a:moveTo>
                    <a:pt x="5004" y="0"/>
                  </a:moveTo>
                  <a:lnTo>
                    <a:pt x="5004" y="0"/>
                  </a:lnTo>
                  <a:cubicBezTo>
                    <a:pt x="5194" y="349"/>
                    <a:pt x="5352" y="729"/>
                    <a:pt x="5447" y="1141"/>
                  </a:cubicBezTo>
                  <a:cubicBezTo>
                    <a:pt x="5796" y="2946"/>
                    <a:pt x="4592" y="4687"/>
                    <a:pt x="2819" y="5036"/>
                  </a:cubicBezTo>
                  <a:cubicBezTo>
                    <a:pt x="2617" y="5073"/>
                    <a:pt x="2415" y="5090"/>
                    <a:pt x="2215" y="5090"/>
                  </a:cubicBezTo>
                  <a:cubicBezTo>
                    <a:pt x="1381" y="5090"/>
                    <a:pt x="588" y="4781"/>
                    <a:pt x="0" y="4244"/>
                  </a:cubicBezTo>
                  <a:lnTo>
                    <a:pt x="0" y="4244"/>
                  </a:lnTo>
                  <a:cubicBezTo>
                    <a:pt x="588" y="5206"/>
                    <a:pt x="1650" y="5830"/>
                    <a:pt x="2804" y="5830"/>
                  </a:cubicBezTo>
                  <a:cubicBezTo>
                    <a:pt x="3018" y="5830"/>
                    <a:pt x="3235" y="5809"/>
                    <a:pt x="3452" y="5764"/>
                  </a:cubicBezTo>
                  <a:cubicBezTo>
                    <a:pt x="5226" y="5416"/>
                    <a:pt x="6397" y="3674"/>
                    <a:pt x="6081" y="1869"/>
                  </a:cubicBezTo>
                  <a:cubicBezTo>
                    <a:pt x="5922" y="1109"/>
                    <a:pt x="5542" y="475"/>
                    <a:pt x="5004" y="0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8" name="Google Shape;390;p15">
              <a:extLst>
                <a:ext uri="{FF2B5EF4-FFF2-40B4-BE49-F238E27FC236}">
                  <a16:creationId xmlns:a16="http://schemas.microsoft.com/office/drawing/2014/main" id="{13A93679-13D8-8211-012E-C29078E59226}"/>
                </a:ext>
              </a:extLst>
            </p:cNvPr>
            <p:cNvSpPr/>
            <p:nvPr/>
          </p:nvSpPr>
          <p:spPr>
            <a:xfrm>
              <a:off x="2614075" y="2496550"/>
              <a:ext cx="240725" cy="221525"/>
            </a:xfrm>
            <a:custGeom>
              <a:avLst/>
              <a:gdLst/>
              <a:ahLst/>
              <a:cxnLst/>
              <a:rect l="l" t="t" r="r" b="b"/>
              <a:pathLst>
                <a:path w="9629" h="8861" extrusionOk="0">
                  <a:moveTo>
                    <a:pt x="4806" y="0"/>
                  </a:moveTo>
                  <a:cubicBezTo>
                    <a:pt x="4536" y="0"/>
                    <a:pt x="4264" y="25"/>
                    <a:pt x="3991" y="76"/>
                  </a:cubicBezTo>
                  <a:cubicBezTo>
                    <a:pt x="1584" y="551"/>
                    <a:pt x="1" y="2863"/>
                    <a:pt x="476" y="5269"/>
                  </a:cubicBezTo>
                  <a:cubicBezTo>
                    <a:pt x="896" y="7400"/>
                    <a:pt x="2756" y="8860"/>
                    <a:pt x="4847" y="8860"/>
                  </a:cubicBezTo>
                  <a:cubicBezTo>
                    <a:pt x="5118" y="8860"/>
                    <a:pt x="5393" y="8836"/>
                    <a:pt x="5670" y="8785"/>
                  </a:cubicBezTo>
                  <a:cubicBezTo>
                    <a:pt x="8045" y="8310"/>
                    <a:pt x="9628" y="5998"/>
                    <a:pt x="9153" y="3591"/>
                  </a:cubicBezTo>
                  <a:cubicBezTo>
                    <a:pt x="8761" y="1461"/>
                    <a:pt x="6880" y="0"/>
                    <a:pt x="4806" y="0"/>
                  </a:cubicBezTo>
                  <a:close/>
                </a:path>
              </a:pathLst>
            </a:custGeom>
            <a:solidFill>
              <a:srgbClr val="2622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9" name="Google Shape;391;p15">
              <a:extLst>
                <a:ext uri="{FF2B5EF4-FFF2-40B4-BE49-F238E27FC236}">
                  <a16:creationId xmlns:a16="http://schemas.microsoft.com/office/drawing/2014/main" id="{CD586F41-76E9-5E8D-6F58-0B390179C232}"/>
                </a:ext>
              </a:extLst>
            </p:cNvPr>
            <p:cNvSpPr/>
            <p:nvPr/>
          </p:nvSpPr>
          <p:spPr>
            <a:xfrm>
              <a:off x="2614075" y="2496550"/>
              <a:ext cx="240725" cy="221525"/>
            </a:xfrm>
            <a:custGeom>
              <a:avLst/>
              <a:gdLst/>
              <a:ahLst/>
              <a:cxnLst/>
              <a:rect l="l" t="t" r="r" b="b"/>
              <a:pathLst>
                <a:path w="9629" h="8861" extrusionOk="0">
                  <a:moveTo>
                    <a:pt x="4806" y="0"/>
                  </a:moveTo>
                  <a:cubicBezTo>
                    <a:pt x="4536" y="0"/>
                    <a:pt x="4264" y="25"/>
                    <a:pt x="3991" y="76"/>
                  </a:cubicBezTo>
                  <a:cubicBezTo>
                    <a:pt x="1584" y="551"/>
                    <a:pt x="1" y="2863"/>
                    <a:pt x="476" y="5269"/>
                  </a:cubicBezTo>
                  <a:cubicBezTo>
                    <a:pt x="896" y="7400"/>
                    <a:pt x="2756" y="8860"/>
                    <a:pt x="4847" y="8860"/>
                  </a:cubicBezTo>
                  <a:cubicBezTo>
                    <a:pt x="5118" y="8860"/>
                    <a:pt x="5393" y="8836"/>
                    <a:pt x="5670" y="8785"/>
                  </a:cubicBezTo>
                  <a:cubicBezTo>
                    <a:pt x="8045" y="8310"/>
                    <a:pt x="9628" y="5998"/>
                    <a:pt x="9153" y="3591"/>
                  </a:cubicBezTo>
                  <a:cubicBezTo>
                    <a:pt x="8761" y="1461"/>
                    <a:pt x="6880" y="0"/>
                    <a:pt x="4806" y="0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0" name="Google Shape;392;p15">
              <a:extLst>
                <a:ext uri="{FF2B5EF4-FFF2-40B4-BE49-F238E27FC236}">
                  <a16:creationId xmlns:a16="http://schemas.microsoft.com/office/drawing/2014/main" id="{DF9DD1CB-D28D-C012-49C6-B8B67B220DB4}"/>
                </a:ext>
              </a:extLst>
            </p:cNvPr>
            <p:cNvSpPr/>
            <p:nvPr/>
          </p:nvSpPr>
          <p:spPr>
            <a:xfrm>
              <a:off x="2644175" y="2524600"/>
              <a:ext cx="180525" cy="166150"/>
            </a:xfrm>
            <a:custGeom>
              <a:avLst/>
              <a:gdLst/>
              <a:ahLst/>
              <a:cxnLst/>
              <a:rect l="l" t="t" r="r" b="b"/>
              <a:pathLst>
                <a:path w="7221" h="6646" extrusionOk="0">
                  <a:moveTo>
                    <a:pt x="3615" y="1"/>
                  </a:moveTo>
                  <a:cubicBezTo>
                    <a:pt x="3405" y="1"/>
                    <a:pt x="3191" y="21"/>
                    <a:pt x="2977" y="62"/>
                  </a:cubicBezTo>
                  <a:cubicBezTo>
                    <a:pt x="1172" y="410"/>
                    <a:pt x="0" y="2152"/>
                    <a:pt x="349" y="3926"/>
                  </a:cubicBezTo>
                  <a:cubicBezTo>
                    <a:pt x="656" y="5521"/>
                    <a:pt x="2052" y="6646"/>
                    <a:pt x="3618" y="6646"/>
                  </a:cubicBezTo>
                  <a:cubicBezTo>
                    <a:pt x="3825" y="6646"/>
                    <a:pt x="4034" y="6626"/>
                    <a:pt x="4244" y="6586"/>
                  </a:cubicBezTo>
                  <a:cubicBezTo>
                    <a:pt x="6049" y="6206"/>
                    <a:pt x="7221" y="4496"/>
                    <a:pt x="6872" y="2691"/>
                  </a:cubicBezTo>
                  <a:cubicBezTo>
                    <a:pt x="6565" y="1100"/>
                    <a:pt x="5176" y="1"/>
                    <a:pt x="3615" y="1"/>
                  </a:cubicBez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1" name="Google Shape;393;p15">
              <a:extLst>
                <a:ext uri="{FF2B5EF4-FFF2-40B4-BE49-F238E27FC236}">
                  <a16:creationId xmlns:a16="http://schemas.microsoft.com/office/drawing/2014/main" id="{290BA0E3-06BE-E8DA-996D-4105299532B0}"/>
                </a:ext>
              </a:extLst>
            </p:cNvPr>
            <p:cNvSpPr/>
            <p:nvPr/>
          </p:nvSpPr>
          <p:spPr>
            <a:xfrm>
              <a:off x="2663975" y="2545150"/>
              <a:ext cx="160725" cy="145500"/>
            </a:xfrm>
            <a:custGeom>
              <a:avLst/>
              <a:gdLst/>
              <a:ahLst/>
              <a:cxnLst/>
              <a:rect l="l" t="t" r="r" b="b"/>
              <a:pathLst>
                <a:path w="6429" h="5820" extrusionOk="0">
                  <a:moveTo>
                    <a:pt x="5004" y="0"/>
                  </a:moveTo>
                  <a:lnTo>
                    <a:pt x="5004" y="0"/>
                  </a:lnTo>
                  <a:cubicBezTo>
                    <a:pt x="5225" y="317"/>
                    <a:pt x="5384" y="697"/>
                    <a:pt x="5447" y="1109"/>
                  </a:cubicBezTo>
                  <a:cubicBezTo>
                    <a:pt x="5795" y="2914"/>
                    <a:pt x="4624" y="4655"/>
                    <a:pt x="2819" y="5004"/>
                  </a:cubicBezTo>
                  <a:cubicBezTo>
                    <a:pt x="2615" y="5041"/>
                    <a:pt x="2413" y="5059"/>
                    <a:pt x="2214" y="5059"/>
                  </a:cubicBezTo>
                  <a:cubicBezTo>
                    <a:pt x="1389" y="5059"/>
                    <a:pt x="612" y="4754"/>
                    <a:pt x="0" y="4244"/>
                  </a:cubicBezTo>
                  <a:lnTo>
                    <a:pt x="0" y="4244"/>
                  </a:lnTo>
                  <a:cubicBezTo>
                    <a:pt x="594" y="5216"/>
                    <a:pt x="1671" y="5819"/>
                    <a:pt x="2839" y="5819"/>
                  </a:cubicBezTo>
                  <a:cubicBezTo>
                    <a:pt x="3042" y="5819"/>
                    <a:pt x="3246" y="5801"/>
                    <a:pt x="3452" y="5764"/>
                  </a:cubicBezTo>
                  <a:cubicBezTo>
                    <a:pt x="5257" y="5416"/>
                    <a:pt x="6429" y="3674"/>
                    <a:pt x="6080" y="1869"/>
                  </a:cubicBezTo>
                  <a:cubicBezTo>
                    <a:pt x="5954" y="1109"/>
                    <a:pt x="5542" y="475"/>
                    <a:pt x="5004" y="0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2" name="Google Shape;394;p15">
              <a:extLst>
                <a:ext uri="{FF2B5EF4-FFF2-40B4-BE49-F238E27FC236}">
                  <a16:creationId xmlns:a16="http://schemas.microsoft.com/office/drawing/2014/main" id="{6CBFDC12-F4AC-3E4A-0E9D-D16CD04B3EE2}"/>
                </a:ext>
              </a:extLst>
            </p:cNvPr>
            <p:cNvSpPr/>
            <p:nvPr/>
          </p:nvSpPr>
          <p:spPr>
            <a:xfrm>
              <a:off x="2937100" y="2434575"/>
              <a:ext cx="240725" cy="221150"/>
            </a:xfrm>
            <a:custGeom>
              <a:avLst/>
              <a:gdLst/>
              <a:ahLst/>
              <a:cxnLst/>
              <a:rect l="l" t="t" r="r" b="b"/>
              <a:pathLst>
                <a:path w="9629" h="8846" extrusionOk="0">
                  <a:moveTo>
                    <a:pt x="4840" y="0"/>
                  </a:moveTo>
                  <a:cubicBezTo>
                    <a:pt x="4560" y="0"/>
                    <a:pt x="4276" y="28"/>
                    <a:pt x="3991" y="84"/>
                  </a:cubicBezTo>
                  <a:cubicBezTo>
                    <a:pt x="1584" y="528"/>
                    <a:pt x="1" y="2871"/>
                    <a:pt x="476" y="5247"/>
                  </a:cubicBezTo>
                  <a:cubicBezTo>
                    <a:pt x="894" y="7365"/>
                    <a:pt x="2736" y="8846"/>
                    <a:pt x="4813" y="8846"/>
                  </a:cubicBezTo>
                  <a:cubicBezTo>
                    <a:pt x="5095" y="8846"/>
                    <a:pt x="5382" y="8819"/>
                    <a:pt x="5670" y="8762"/>
                  </a:cubicBezTo>
                  <a:cubicBezTo>
                    <a:pt x="8045" y="8287"/>
                    <a:pt x="9628" y="5975"/>
                    <a:pt x="9153" y="3568"/>
                  </a:cubicBezTo>
                  <a:cubicBezTo>
                    <a:pt x="8763" y="1477"/>
                    <a:pt x="6901" y="0"/>
                    <a:pt x="4840" y="0"/>
                  </a:cubicBezTo>
                  <a:close/>
                </a:path>
              </a:pathLst>
            </a:custGeom>
            <a:solidFill>
              <a:srgbClr val="2622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3" name="Google Shape;395;p15">
              <a:extLst>
                <a:ext uri="{FF2B5EF4-FFF2-40B4-BE49-F238E27FC236}">
                  <a16:creationId xmlns:a16="http://schemas.microsoft.com/office/drawing/2014/main" id="{8632403B-B354-7BCC-A595-CCD4F9C8C505}"/>
                </a:ext>
              </a:extLst>
            </p:cNvPr>
            <p:cNvSpPr/>
            <p:nvPr/>
          </p:nvSpPr>
          <p:spPr>
            <a:xfrm>
              <a:off x="2937100" y="2434575"/>
              <a:ext cx="240725" cy="221150"/>
            </a:xfrm>
            <a:custGeom>
              <a:avLst/>
              <a:gdLst/>
              <a:ahLst/>
              <a:cxnLst/>
              <a:rect l="l" t="t" r="r" b="b"/>
              <a:pathLst>
                <a:path w="9629" h="8846" extrusionOk="0">
                  <a:moveTo>
                    <a:pt x="4840" y="0"/>
                  </a:moveTo>
                  <a:cubicBezTo>
                    <a:pt x="4560" y="0"/>
                    <a:pt x="4276" y="28"/>
                    <a:pt x="3991" y="84"/>
                  </a:cubicBezTo>
                  <a:cubicBezTo>
                    <a:pt x="1584" y="528"/>
                    <a:pt x="1" y="2871"/>
                    <a:pt x="476" y="5247"/>
                  </a:cubicBezTo>
                  <a:cubicBezTo>
                    <a:pt x="894" y="7365"/>
                    <a:pt x="2736" y="8846"/>
                    <a:pt x="4813" y="8846"/>
                  </a:cubicBezTo>
                  <a:cubicBezTo>
                    <a:pt x="5095" y="8846"/>
                    <a:pt x="5382" y="8819"/>
                    <a:pt x="5670" y="8762"/>
                  </a:cubicBezTo>
                  <a:cubicBezTo>
                    <a:pt x="8045" y="8287"/>
                    <a:pt x="9628" y="5975"/>
                    <a:pt x="9153" y="3568"/>
                  </a:cubicBezTo>
                  <a:cubicBezTo>
                    <a:pt x="8763" y="1477"/>
                    <a:pt x="6901" y="0"/>
                    <a:pt x="4840" y="0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Google Shape;396;p15">
              <a:extLst>
                <a:ext uri="{FF2B5EF4-FFF2-40B4-BE49-F238E27FC236}">
                  <a16:creationId xmlns:a16="http://schemas.microsoft.com/office/drawing/2014/main" id="{DA3FE2DE-EC42-7BE2-6EAA-FFD6364AFBA2}"/>
                </a:ext>
              </a:extLst>
            </p:cNvPr>
            <p:cNvSpPr/>
            <p:nvPr/>
          </p:nvSpPr>
          <p:spPr>
            <a:xfrm>
              <a:off x="2967200" y="2462050"/>
              <a:ext cx="180525" cy="166200"/>
            </a:xfrm>
            <a:custGeom>
              <a:avLst/>
              <a:gdLst/>
              <a:ahLst/>
              <a:cxnLst/>
              <a:rect l="l" t="t" r="r" b="b"/>
              <a:pathLst>
                <a:path w="7221" h="6648" extrusionOk="0">
                  <a:moveTo>
                    <a:pt x="3615" y="1"/>
                  </a:moveTo>
                  <a:cubicBezTo>
                    <a:pt x="3405" y="1"/>
                    <a:pt x="3191" y="21"/>
                    <a:pt x="2977" y="62"/>
                  </a:cubicBezTo>
                  <a:cubicBezTo>
                    <a:pt x="1172" y="411"/>
                    <a:pt x="0" y="2152"/>
                    <a:pt x="349" y="3958"/>
                  </a:cubicBezTo>
                  <a:cubicBezTo>
                    <a:pt x="656" y="5548"/>
                    <a:pt x="2045" y="6647"/>
                    <a:pt x="3606" y="6647"/>
                  </a:cubicBezTo>
                  <a:cubicBezTo>
                    <a:pt x="3816" y="6647"/>
                    <a:pt x="4030" y="6627"/>
                    <a:pt x="4244" y="6586"/>
                  </a:cubicBezTo>
                  <a:cubicBezTo>
                    <a:pt x="6049" y="6238"/>
                    <a:pt x="7221" y="4496"/>
                    <a:pt x="6872" y="2691"/>
                  </a:cubicBezTo>
                  <a:cubicBezTo>
                    <a:pt x="6565" y="1100"/>
                    <a:pt x="5176" y="1"/>
                    <a:pt x="3615" y="1"/>
                  </a:cubicBez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5" name="Google Shape;397;p15">
              <a:extLst>
                <a:ext uri="{FF2B5EF4-FFF2-40B4-BE49-F238E27FC236}">
                  <a16:creationId xmlns:a16="http://schemas.microsoft.com/office/drawing/2014/main" id="{2EED3E83-CBAC-EFA3-5076-CED15345D1E4}"/>
                </a:ext>
              </a:extLst>
            </p:cNvPr>
            <p:cNvSpPr/>
            <p:nvPr/>
          </p:nvSpPr>
          <p:spPr>
            <a:xfrm>
              <a:off x="2987000" y="2482600"/>
              <a:ext cx="160725" cy="145500"/>
            </a:xfrm>
            <a:custGeom>
              <a:avLst/>
              <a:gdLst/>
              <a:ahLst/>
              <a:cxnLst/>
              <a:rect l="l" t="t" r="r" b="b"/>
              <a:pathLst>
                <a:path w="6429" h="5820" extrusionOk="0">
                  <a:moveTo>
                    <a:pt x="5004" y="0"/>
                  </a:moveTo>
                  <a:cubicBezTo>
                    <a:pt x="5225" y="349"/>
                    <a:pt x="5384" y="697"/>
                    <a:pt x="5447" y="1140"/>
                  </a:cubicBezTo>
                  <a:cubicBezTo>
                    <a:pt x="5795" y="2914"/>
                    <a:pt x="4624" y="4656"/>
                    <a:pt x="2819" y="5004"/>
                  </a:cubicBezTo>
                  <a:cubicBezTo>
                    <a:pt x="2595" y="5051"/>
                    <a:pt x="2373" y="5074"/>
                    <a:pt x="2154" y="5074"/>
                  </a:cubicBezTo>
                  <a:cubicBezTo>
                    <a:pt x="1351" y="5074"/>
                    <a:pt x="597" y="4767"/>
                    <a:pt x="0" y="4244"/>
                  </a:cubicBezTo>
                  <a:lnTo>
                    <a:pt x="0" y="4244"/>
                  </a:lnTo>
                  <a:cubicBezTo>
                    <a:pt x="594" y="5216"/>
                    <a:pt x="1671" y="5819"/>
                    <a:pt x="2839" y="5819"/>
                  </a:cubicBezTo>
                  <a:cubicBezTo>
                    <a:pt x="3042" y="5819"/>
                    <a:pt x="3246" y="5801"/>
                    <a:pt x="3452" y="5764"/>
                  </a:cubicBezTo>
                  <a:cubicBezTo>
                    <a:pt x="5257" y="5416"/>
                    <a:pt x="6429" y="3674"/>
                    <a:pt x="6080" y="1869"/>
                  </a:cubicBezTo>
                  <a:cubicBezTo>
                    <a:pt x="5954" y="1109"/>
                    <a:pt x="5542" y="475"/>
                    <a:pt x="5004" y="0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6" name="Google Shape;398;p15">
              <a:extLst>
                <a:ext uri="{FF2B5EF4-FFF2-40B4-BE49-F238E27FC236}">
                  <a16:creationId xmlns:a16="http://schemas.microsoft.com/office/drawing/2014/main" id="{62587DD6-81CB-F13E-909E-B836FF6398FB}"/>
                </a:ext>
              </a:extLst>
            </p:cNvPr>
            <p:cNvSpPr/>
            <p:nvPr/>
          </p:nvSpPr>
          <p:spPr>
            <a:xfrm>
              <a:off x="3025775" y="2511075"/>
              <a:ext cx="76825" cy="80000"/>
            </a:xfrm>
            <a:custGeom>
              <a:avLst/>
              <a:gdLst/>
              <a:ahLst/>
              <a:cxnLst/>
              <a:rect l="l" t="t" r="r" b="b"/>
              <a:pathLst>
                <a:path w="3073" h="3200" extrusionOk="0">
                  <a:moveTo>
                    <a:pt x="824" y="920"/>
                  </a:moveTo>
                  <a:lnTo>
                    <a:pt x="2028" y="1331"/>
                  </a:lnTo>
                  <a:lnTo>
                    <a:pt x="1046" y="2155"/>
                  </a:lnTo>
                  <a:lnTo>
                    <a:pt x="824" y="920"/>
                  </a:lnTo>
                  <a:close/>
                  <a:moveTo>
                    <a:pt x="343" y="0"/>
                  </a:moveTo>
                  <a:cubicBezTo>
                    <a:pt x="263" y="0"/>
                    <a:pt x="189" y="35"/>
                    <a:pt x="127" y="96"/>
                  </a:cubicBezTo>
                  <a:cubicBezTo>
                    <a:pt x="32" y="160"/>
                    <a:pt x="1" y="255"/>
                    <a:pt x="1" y="350"/>
                  </a:cubicBezTo>
                  <a:cubicBezTo>
                    <a:pt x="1" y="381"/>
                    <a:pt x="1" y="413"/>
                    <a:pt x="1" y="445"/>
                  </a:cubicBezTo>
                  <a:lnTo>
                    <a:pt x="476" y="2915"/>
                  </a:lnTo>
                  <a:cubicBezTo>
                    <a:pt x="507" y="3042"/>
                    <a:pt x="603" y="3137"/>
                    <a:pt x="698" y="3168"/>
                  </a:cubicBezTo>
                  <a:cubicBezTo>
                    <a:pt x="761" y="3200"/>
                    <a:pt x="793" y="3200"/>
                    <a:pt x="824" y="3200"/>
                  </a:cubicBezTo>
                  <a:cubicBezTo>
                    <a:pt x="919" y="3200"/>
                    <a:pt x="983" y="3168"/>
                    <a:pt x="1046" y="3105"/>
                  </a:cubicBezTo>
                  <a:lnTo>
                    <a:pt x="2946" y="1458"/>
                  </a:lnTo>
                  <a:cubicBezTo>
                    <a:pt x="3041" y="1395"/>
                    <a:pt x="3073" y="1300"/>
                    <a:pt x="3073" y="1205"/>
                  </a:cubicBezTo>
                  <a:cubicBezTo>
                    <a:pt x="3073" y="1173"/>
                    <a:pt x="3073" y="1141"/>
                    <a:pt x="3073" y="1110"/>
                  </a:cubicBezTo>
                  <a:cubicBezTo>
                    <a:pt x="3041" y="983"/>
                    <a:pt x="2978" y="888"/>
                    <a:pt x="2851" y="856"/>
                  </a:cubicBezTo>
                  <a:lnTo>
                    <a:pt x="476" y="33"/>
                  </a:lnTo>
                  <a:cubicBezTo>
                    <a:pt x="431" y="11"/>
                    <a:pt x="386" y="0"/>
                    <a:pt x="343" y="0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7" name="Google Shape;399;p15">
              <a:extLst>
                <a:ext uri="{FF2B5EF4-FFF2-40B4-BE49-F238E27FC236}">
                  <a16:creationId xmlns:a16="http://schemas.microsoft.com/office/drawing/2014/main" id="{3CA7A9DB-9F9C-72CF-BDA2-F62D01F6F5DE}"/>
                </a:ext>
              </a:extLst>
            </p:cNvPr>
            <p:cNvSpPr/>
            <p:nvPr/>
          </p:nvSpPr>
          <p:spPr>
            <a:xfrm>
              <a:off x="2851600" y="2381925"/>
              <a:ext cx="32500" cy="84850"/>
            </a:xfrm>
            <a:custGeom>
              <a:avLst/>
              <a:gdLst/>
              <a:ahLst/>
              <a:cxnLst/>
              <a:rect l="l" t="t" r="r" b="b"/>
              <a:pathLst>
                <a:path w="1300" h="3394" extrusionOk="0">
                  <a:moveTo>
                    <a:pt x="376" y="0"/>
                  </a:moveTo>
                  <a:cubicBezTo>
                    <a:pt x="357" y="0"/>
                    <a:pt x="337" y="2"/>
                    <a:pt x="317" y="5"/>
                  </a:cubicBezTo>
                  <a:cubicBezTo>
                    <a:pt x="127" y="69"/>
                    <a:pt x="1" y="227"/>
                    <a:pt x="32" y="449"/>
                  </a:cubicBezTo>
                  <a:lnTo>
                    <a:pt x="571" y="3109"/>
                  </a:lnTo>
                  <a:cubicBezTo>
                    <a:pt x="602" y="3267"/>
                    <a:pt x="729" y="3394"/>
                    <a:pt x="919" y="3394"/>
                  </a:cubicBezTo>
                  <a:cubicBezTo>
                    <a:pt x="919" y="3394"/>
                    <a:pt x="951" y="3394"/>
                    <a:pt x="982" y="3362"/>
                  </a:cubicBezTo>
                  <a:cubicBezTo>
                    <a:pt x="1172" y="3331"/>
                    <a:pt x="1299" y="3141"/>
                    <a:pt x="1267" y="2951"/>
                  </a:cubicBezTo>
                  <a:lnTo>
                    <a:pt x="729" y="290"/>
                  </a:lnTo>
                  <a:cubicBezTo>
                    <a:pt x="701" y="120"/>
                    <a:pt x="545" y="0"/>
                    <a:pt x="376" y="0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8" name="Google Shape;400;p15">
              <a:extLst>
                <a:ext uri="{FF2B5EF4-FFF2-40B4-BE49-F238E27FC236}">
                  <a16:creationId xmlns:a16="http://schemas.microsoft.com/office/drawing/2014/main" id="{CBAEBF98-52BA-4D59-A904-F8270489BFA8}"/>
                </a:ext>
              </a:extLst>
            </p:cNvPr>
            <p:cNvSpPr/>
            <p:nvPr/>
          </p:nvSpPr>
          <p:spPr>
            <a:xfrm>
              <a:off x="2824675" y="2408850"/>
              <a:ext cx="86325" cy="31025"/>
            </a:xfrm>
            <a:custGeom>
              <a:avLst/>
              <a:gdLst/>
              <a:ahLst/>
              <a:cxnLst/>
              <a:rect l="l" t="t" r="r" b="b"/>
              <a:pathLst>
                <a:path w="3453" h="1241" extrusionOk="0">
                  <a:moveTo>
                    <a:pt x="3068" y="0"/>
                  </a:moveTo>
                  <a:cubicBezTo>
                    <a:pt x="3049" y="0"/>
                    <a:pt x="3029" y="2"/>
                    <a:pt x="3009" y="5"/>
                  </a:cubicBezTo>
                  <a:lnTo>
                    <a:pt x="318" y="512"/>
                  </a:lnTo>
                  <a:cubicBezTo>
                    <a:pt x="128" y="575"/>
                    <a:pt x="1" y="733"/>
                    <a:pt x="64" y="955"/>
                  </a:cubicBezTo>
                  <a:cubicBezTo>
                    <a:pt x="96" y="1113"/>
                    <a:pt x="223" y="1240"/>
                    <a:pt x="413" y="1240"/>
                  </a:cubicBezTo>
                  <a:cubicBezTo>
                    <a:pt x="413" y="1240"/>
                    <a:pt x="444" y="1240"/>
                    <a:pt x="476" y="1208"/>
                  </a:cubicBezTo>
                  <a:lnTo>
                    <a:pt x="3136" y="702"/>
                  </a:lnTo>
                  <a:cubicBezTo>
                    <a:pt x="3326" y="670"/>
                    <a:pt x="3453" y="480"/>
                    <a:pt x="3421" y="290"/>
                  </a:cubicBezTo>
                  <a:cubicBezTo>
                    <a:pt x="3393" y="120"/>
                    <a:pt x="3237" y="0"/>
                    <a:pt x="3068" y="0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9" name="Google Shape;401;p15">
              <a:extLst>
                <a:ext uri="{FF2B5EF4-FFF2-40B4-BE49-F238E27FC236}">
                  <a16:creationId xmlns:a16="http://schemas.microsoft.com/office/drawing/2014/main" id="{BA556CA6-9F4B-CBD6-45BB-A6ECAA5A5D1A}"/>
                </a:ext>
              </a:extLst>
            </p:cNvPr>
            <p:cNvSpPr/>
            <p:nvPr/>
          </p:nvSpPr>
          <p:spPr>
            <a:xfrm>
              <a:off x="2694050" y="2566650"/>
              <a:ext cx="82375" cy="79850"/>
            </a:xfrm>
            <a:custGeom>
              <a:avLst/>
              <a:gdLst/>
              <a:ahLst/>
              <a:cxnLst/>
              <a:rect l="l" t="t" r="r" b="b"/>
              <a:pathLst>
                <a:path w="3295" h="3194" extrusionOk="0">
                  <a:moveTo>
                    <a:pt x="1647" y="724"/>
                  </a:moveTo>
                  <a:cubicBezTo>
                    <a:pt x="2059" y="724"/>
                    <a:pt x="2439" y="1009"/>
                    <a:pt x="2534" y="1420"/>
                  </a:cubicBezTo>
                  <a:cubicBezTo>
                    <a:pt x="2566" y="1674"/>
                    <a:pt x="2534" y="1895"/>
                    <a:pt x="2376" y="2117"/>
                  </a:cubicBezTo>
                  <a:cubicBezTo>
                    <a:pt x="2249" y="2307"/>
                    <a:pt x="2059" y="2434"/>
                    <a:pt x="1806" y="2465"/>
                  </a:cubicBezTo>
                  <a:cubicBezTo>
                    <a:pt x="1746" y="2482"/>
                    <a:pt x="1685" y="2490"/>
                    <a:pt x="1622" y="2490"/>
                  </a:cubicBezTo>
                  <a:cubicBezTo>
                    <a:pt x="1453" y="2490"/>
                    <a:pt x="1280" y="2431"/>
                    <a:pt x="1141" y="2339"/>
                  </a:cubicBezTo>
                  <a:cubicBezTo>
                    <a:pt x="951" y="2212"/>
                    <a:pt x="824" y="1990"/>
                    <a:pt x="761" y="1769"/>
                  </a:cubicBezTo>
                  <a:cubicBezTo>
                    <a:pt x="729" y="1547"/>
                    <a:pt x="761" y="1294"/>
                    <a:pt x="919" y="1104"/>
                  </a:cubicBezTo>
                  <a:cubicBezTo>
                    <a:pt x="1046" y="914"/>
                    <a:pt x="1236" y="787"/>
                    <a:pt x="1489" y="724"/>
                  </a:cubicBezTo>
                  <a:close/>
                  <a:moveTo>
                    <a:pt x="1650" y="0"/>
                  </a:moveTo>
                  <a:cubicBezTo>
                    <a:pt x="1555" y="0"/>
                    <a:pt x="1458" y="9"/>
                    <a:pt x="1362" y="27"/>
                  </a:cubicBezTo>
                  <a:cubicBezTo>
                    <a:pt x="919" y="122"/>
                    <a:pt x="570" y="344"/>
                    <a:pt x="317" y="692"/>
                  </a:cubicBezTo>
                  <a:cubicBezTo>
                    <a:pt x="95" y="1072"/>
                    <a:pt x="0" y="1484"/>
                    <a:pt x="64" y="1895"/>
                  </a:cubicBezTo>
                  <a:cubicBezTo>
                    <a:pt x="159" y="2339"/>
                    <a:pt x="412" y="2687"/>
                    <a:pt x="761" y="2940"/>
                  </a:cubicBezTo>
                  <a:cubicBezTo>
                    <a:pt x="1014" y="3099"/>
                    <a:pt x="1331" y="3194"/>
                    <a:pt x="1647" y="3194"/>
                  </a:cubicBezTo>
                  <a:cubicBezTo>
                    <a:pt x="1742" y="3194"/>
                    <a:pt x="1837" y="3194"/>
                    <a:pt x="1964" y="3162"/>
                  </a:cubicBezTo>
                  <a:cubicBezTo>
                    <a:pt x="2376" y="3099"/>
                    <a:pt x="2724" y="2845"/>
                    <a:pt x="2977" y="2497"/>
                  </a:cubicBezTo>
                  <a:cubicBezTo>
                    <a:pt x="3231" y="2149"/>
                    <a:pt x="3294" y="1705"/>
                    <a:pt x="3231" y="1294"/>
                  </a:cubicBezTo>
                  <a:cubicBezTo>
                    <a:pt x="3090" y="535"/>
                    <a:pt x="2401" y="0"/>
                    <a:pt x="1650" y="0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0" name="Google Shape;402;p15">
              <a:extLst>
                <a:ext uri="{FF2B5EF4-FFF2-40B4-BE49-F238E27FC236}">
                  <a16:creationId xmlns:a16="http://schemas.microsoft.com/office/drawing/2014/main" id="{050D44F9-D7FA-2F10-F754-9A1E52F6A0A2}"/>
                </a:ext>
              </a:extLst>
            </p:cNvPr>
            <p:cNvSpPr/>
            <p:nvPr/>
          </p:nvSpPr>
          <p:spPr>
            <a:xfrm>
              <a:off x="2879325" y="2688900"/>
              <a:ext cx="91050" cy="71625"/>
            </a:xfrm>
            <a:custGeom>
              <a:avLst/>
              <a:gdLst/>
              <a:ahLst/>
              <a:cxnLst/>
              <a:rect l="l" t="t" r="r" b="b"/>
              <a:pathLst>
                <a:path w="3642" h="2865" extrusionOk="0">
                  <a:moveTo>
                    <a:pt x="2660" y="774"/>
                  </a:moveTo>
                  <a:lnTo>
                    <a:pt x="2850" y="1724"/>
                  </a:lnTo>
                  <a:lnTo>
                    <a:pt x="982" y="2072"/>
                  </a:lnTo>
                  <a:lnTo>
                    <a:pt x="792" y="1122"/>
                  </a:lnTo>
                  <a:lnTo>
                    <a:pt x="2660" y="774"/>
                  </a:lnTo>
                  <a:close/>
                  <a:moveTo>
                    <a:pt x="2965" y="1"/>
                  </a:moveTo>
                  <a:cubicBezTo>
                    <a:pt x="2938" y="1"/>
                    <a:pt x="2910" y="5"/>
                    <a:pt x="2882" y="14"/>
                  </a:cubicBezTo>
                  <a:lnTo>
                    <a:pt x="317" y="489"/>
                  </a:lnTo>
                  <a:cubicBezTo>
                    <a:pt x="127" y="521"/>
                    <a:pt x="0" y="711"/>
                    <a:pt x="32" y="901"/>
                  </a:cubicBezTo>
                  <a:lnTo>
                    <a:pt x="348" y="2579"/>
                  </a:lnTo>
                  <a:cubicBezTo>
                    <a:pt x="348" y="2674"/>
                    <a:pt x="412" y="2737"/>
                    <a:pt x="507" y="2801"/>
                  </a:cubicBezTo>
                  <a:cubicBezTo>
                    <a:pt x="538" y="2832"/>
                    <a:pt x="633" y="2864"/>
                    <a:pt x="697" y="2864"/>
                  </a:cubicBezTo>
                  <a:cubicBezTo>
                    <a:pt x="697" y="2864"/>
                    <a:pt x="728" y="2864"/>
                    <a:pt x="760" y="2832"/>
                  </a:cubicBezTo>
                  <a:lnTo>
                    <a:pt x="3325" y="2357"/>
                  </a:lnTo>
                  <a:cubicBezTo>
                    <a:pt x="3515" y="2326"/>
                    <a:pt x="3642" y="2136"/>
                    <a:pt x="3610" y="1946"/>
                  </a:cubicBezTo>
                  <a:lnTo>
                    <a:pt x="3294" y="267"/>
                  </a:lnTo>
                  <a:cubicBezTo>
                    <a:pt x="3262" y="204"/>
                    <a:pt x="3230" y="109"/>
                    <a:pt x="3135" y="46"/>
                  </a:cubicBezTo>
                  <a:cubicBezTo>
                    <a:pt x="3090" y="23"/>
                    <a:pt x="3030" y="1"/>
                    <a:pt x="2965" y="1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1" name="Google Shape;403;p15">
              <a:extLst>
                <a:ext uri="{FF2B5EF4-FFF2-40B4-BE49-F238E27FC236}">
                  <a16:creationId xmlns:a16="http://schemas.microsoft.com/office/drawing/2014/main" id="{CD9A7BD5-3417-A360-2A1F-BE7DCFBDB724}"/>
                </a:ext>
              </a:extLst>
            </p:cNvPr>
            <p:cNvSpPr/>
            <p:nvPr/>
          </p:nvSpPr>
          <p:spPr>
            <a:xfrm>
              <a:off x="1999700" y="2930975"/>
              <a:ext cx="345225" cy="317775"/>
            </a:xfrm>
            <a:custGeom>
              <a:avLst/>
              <a:gdLst/>
              <a:ahLst/>
              <a:cxnLst/>
              <a:rect l="l" t="t" r="r" b="b"/>
              <a:pathLst>
                <a:path w="13809" h="12711" extrusionOk="0">
                  <a:moveTo>
                    <a:pt x="6916" y="0"/>
                  </a:moveTo>
                  <a:cubicBezTo>
                    <a:pt x="6516" y="0"/>
                    <a:pt x="6109" y="38"/>
                    <a:pt x="5701" y="117"/>
                  </a:cubicBezTo>
                  <a:cubicBezTo>
                    <a:pt x="2249" y="782"/>
                    <a:pt x="1" y="4107"/>
                    <a:pt x="666" y="7559"/>
                  </a:cubicBezTo>
                  <a:cubicBezTo>
                    <a:pt x="1252" y="10603"/>
                    <a:pt x="3907" y="12711"/>
                    <a:pt x="6893" y="12711"/>
                  </a:cubicBezTo>
                  <a:cubicBezTo>
                    <a:pt x="7293" y="12711"/>
                    <a:pt x="7700" y="12673"/>
                    <a:pt x="8108" y="12594"/>
                  </a:cubicBezTo>
                  <a:cubicBezTo>
                    <a:pt x="11560" y="11929"/>
                    <a:pt x="13808" y="8604"/>
                    <a:pt x="13143" y="5152"/>
                  </a:cubicBezTo>
                  <a:cubicBezTo>
                    <a:pt x="12557" y="2108"/>
                    <a:pt x="9902" y="0"/>
                    <a:pt x="6916" y="0"/>
                  </a:cubicBezTo>
                  <a:close/>
                </a:path>
              </a:pathLst>
            </a:custGeom>
            <a:solidFill>
              <a:srgbClr val="2622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2" name="Google Shape;404;p15">
              <a:extLst>
                <a:ext uri="{FF2B5EF4-FFF2-40B4-BE49-F238E27FC236}">
                  <a16:creationId xmlns:a16="http://schemas.microsoft.com/office/drawing/2014/main" id="{CA1A41A9-1EA0-790C-E110-6E74A5F59B5D}"/>
                </a:ext>
              </a:extLst>
            </p:cNvPr>
            <p:cNvSpPr/>
            <p:nvPr/>
          </p:nvSpPr>
          <p:spPr>
            <a:xfrm>
              <a:off x="1999700" y="2930975"/>
              <a:ext cx="345225" cy="317775"/>
            </a:xfrm>
            <a:custGeom>
              <a:avLst/>
              <a:gdLst/>
              <a:ahLst/>
              <a:cxnLst/>
              <a:rect l="l" t="t" r="r" b="b"/>
              <a:pathLst>
                <a:path w="13809" h="12711" extrusionOk="0">
                  <a:moveTo>
                    <a:pt x="6916" y="0"/>
                  </a:moveTo>
                  <a:cubicBezTo>
                    <a:pt x="6516" y="0"/>
                    <a:pt x="6109" y="38"/>
                    <a:pt x="5701" y="117"/>
                  </a:cubicBezTo>
                  <a:cubicBezTo>
                    <a:pt x="2249" y="782"/>
                    <a:pt x="1" y="4107"/>
                    <a:pt x="666" y="7559"/>
                  </a:cubicBezTo>
                  <a:cubicBezTo>
                    <a:pt x="1252" y="10603"/>
                    <a:pt x="3907" y="12711"/>
                    <a:pt x="6893" y="12711"/>
                  </a:cubicBezTo>
                  <a:cubicBezTo>
                    <a:pt x="7293" y="12711"/>
                    <a:pt x="7700" y="12673"/>
                    <a:pt x="8108" y="12594"/>
                  </a:cubicBezTo>
                  <a:cubicBezTo>
                    <a:pt x="11560" y="11929"/>
                    <a:pt x="13808" y="8604"/>
                    <a:pt x="13143" y="5152"/>
                  </a:cubicBezTo>
                  <a:cubicBezTo>
                    <a:pt x="12557" y="2108"/>
                    <a:pt x="9902" y="0"/>
                    <a:pt x="6916" y="0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3" name="Google Shape;405;p15">
              <a:extLst>
                <a:ext uri="{FF2B5EF4-FFF2-40B4-BE49-F238E27FC236}">
                  <a16:creationId xmlns:a16="http://schemas.microsoft.com/office/drawing/2014/main" id="{16EC83EC-5A3D-CC3B-216F-CA99A89AC1F1}"/>
                </a:ext>
              </a:extLst>
            </p:cNvPr>
            <p:cNvSpPr/>
            <p:nvPr/>
          </p:nvSpPr>
          <p:spPr>
            <a:xfrm>
              <a:off x="2036925" y="2965500"/>
              <a:ext cx="270775" cy="249250"/>
            </a:xfrm>
            <a:custGeom>
              <a:avLst/>
              <a:gdLst/>
              <a:ahLst/>
              <a:cxnLst/>
              <a:rect l="l" t="t" r="r" b="b"/>
              <a:pathLst>
                <a:path w="10831" h="9970" extrusionOk="0">
                  <a:moveTo>
                    <a:pt x="5444" y="1"/>
                  </a:moveTo>
                  <a:cubicBezTo>
                    <a:pt x="5122" y="1"/>
                    <a:pt x="4795" y="32"/>
                    <a:pt x="4465" y="97"/>
                  </a:cubicBezTo>
                  <a:cubicBezTo>
                    <a:pt x="1774" y="604"/>
                    <a:pt x="0" y="3233"/>
                    <a:pt x="539" y="5924"/>
                  </a:cubicBezTo>
                  <a:cubicBezTo>
                    <a:pt x="987" y="8307"/>
                    <a:pt x="3097" y="9969"/>
                    <a:pt x="5442" y="9969"/>
                  </a:cubicBezTo>
                  <a:cubicBezTo>
                    <a:pt x="5747" y="9969"/>
                    <a:pt x="6056" y="9941"/>
                    <a:pt x="6366" y="9883"/>
                  </a:cubicBezTo>
                  <a:cubicBezTo>
                    <a:pt x="9057" y="9345"/>
                    <a:pt x="10831" y="6748"/>
                    <a:pt x="10324" y="4024"/>
                  </a:cubicBezTo>
                  <a:cubicBezTo>
                    <a:pt x="9851" y="1658"/>
                    <a:pt x="7787" y="1"/>
                    <a:pt x="5444" y="1"/>
                  </a:cubicBez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4" name="Google Shape;406;p15">
              <a:extLst>
                <a:ext uri="{FF2B5EF4-FFF2-40B4-BE49-F238E27FC236}">
                  <a16:creationId xmlns:a16="http://schemas.microsoft.com/office/drawing/2014/main" id="{203D8BE8-AE5D-B39F-1E3B-11A727B4404A}"/>
                </a:ext>
              </a:extLst>
            </p:cNvPr>
            <p:cNvSpPr/>
            <p:nvPr/>
          </p:nvSpPr>
          <p:spPr>
            <a:xfrm>
              <a:off x="2068575" y="2994050"/>
              <a:ext cx="239125" cy="220675"/>
            </a:xfrm>
            <a:custGeom>
              <a:avLst/>
              <a:gdLst/>
              <a:ahLst/>
              <a:cxnLst/>
              <a:rect l="l" t="t" r="r" b="b"/>
              <a:pathLst>
                <a:path w="9565" h="8827" extrusionOk="0">
                  <a:moveTo>
                    <a:pt x="7348" y="0"/>
                  </a:moveTo>
                  <a:lnTo>
                    <a:pt x="7348" y="0"/>
                  </a:lnTo>
                  <a:cubicBezTo>
                    <a:pt x="7696" y="539"/>
                    <a:pt x="7950" y="1140"/>
                    <a:pt x="8077" y="1806"/>
                  </a:cubicBezTo>
                  <a:cubicBezTo>
                    <a:pt x="8615" y="4497"/>
                    <a:pt x="6841" y="7126"/>
                    <a:pt x="4118" y="7664"/>
                  </a:cubicBezTo>
                  <a:cubicBezTo>
                    <a:pt x="3810" y="7722"/>
                    <a:pt x="3503" y="7750"/>
                    <a:pt x="3200" y="7750"/>
                  </a:cubicBezTo>
                  <a:cubicBezTo>
                    <a:pt x="2010" y="7750"/>
                    <a:pt x="885" y="7320"/>
                    <a:pt x="1" y="6588"/>
                  </a:cubicBezTo>
                  <a:lnTo>
                    <a:pt x="1" y="6588"/>
                  </a:lnTo>
                  <a:cubicBezTo>
                    <a:pt x="914" y="7958"/>
                    <a:pt x="2489" y="8826"/>
                    <a:pt x="4183" y="8826"/>
                  </a:cubicBezTo>
                  <a:cubicBezTo>
                    <a:pt x="4486" y="8826"/>
                    <a:pt x="4792" y="8799"/>
                    <a:pt x="5100" y="8741"/>
                  </a:cubicBezTo>
                  <a:cubicBezTo>
                    <a:pt x="7791" y="8203"/>
                    <a:pt x="9565" y="5606"/>
                    <a:pt x="9058" y="2882"/>
                  </a:cubicBezTo>
                  <a:cubicBezTo>
                    <a:pt x="8837" y="1711"/>
                    <a:pt x="8203" y="697"/>
                    <a:pt x="7348" y="0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5" name="Google Shape;407;p15">
              <a:extLst>
                <a:ext uri="{FF2B5EF4-FFF2-40B4-BE49-F238E27FC236}">
                  <a16:creationId xmlns:a16="http://schemas.microsoft.com/office/drawing/2014/main" id="{A0D3286F-7305-E904-BB6C-84077DB748C8}"/>
                </a:ext>
              </a:extLst>
            </p:cNvPr>
            <p:cNvSpPr/>
            <p:nvPr/>
          </p:nvSpPr>
          <p:spPr>
            <a:xfrm>
              <a:off x="713150" y="2614075"/>
              <a:ext cx="914475" cy="1128975"/>
            </a:xfrm>
            <a:custGeom>
              <a:avLst/>
              <a:gdLst/>
              <a:ahLst/>
              <a:cxnLst/>
              <a:rect l="l" t="t" r="r" b="b"/>
              <a:pathLst>
                <a:path w="36579" h="45159" extrusionOk="0">
                  <a:moveTo>
                    <a:pt x="28947" y="0"/>
                  </a:moveTo>
                  <a:cubicBezTo>
                    <a:pt x="28319" y="0"/>
                    <a:pt x="27699" y="294"/>
                    <a:pt x="27173" y="980"/>
                  </a:cubicBezTo>
                  <a:cubicBezTo>
                    <a:pt x="25716" y="2880"/>
                    <a:pt x="26064" y="6744"/>
                    <a:pt x="21852" y="11716"/>
                  </a:cubicBezTo>
                  <a:cubicBezTo>
                    <a:pt x="18812" y="15294"/>
                    <a:pt x="20934" y="22357"/>
                    <a:pt x="16310" y="30084"/>
                  </a:cubicBezTo>
                  <a:cubicBezTo>
                    <a:pt x="11718" y="37811"/>
                    <a:pt x="0" y="45158"/>
                    <a:pt x="0" y="45158"/>
                  </a:cubicBezTo>
                  <a:lnTo>
                    <a:pt x="22929" y="45095"/>
                  </a:lnTo>
                  <a:cubicBezTo>
                    <a:pt x="36578" y="36354"/>
                    <a:pt x="29738" y="19855"/>
                    <a:pt x="29738" y="19855"/>
                  </a:cubicBezTo>
                  <a:cubicBezTo>
                    <a:pt x="35565" y="14661"/>
                    <a:pt x="32715" y="3862"/>
                    <a:pt x="31860" y="2215"/>
                  </a:cubicBezTo>
                  <a:cubicBezTo>
                    <a:pt x="31192" y="920"/>
                    <a:pt x="30059" y="0"/>
                    <a:pt x="28947" y="0"/>
                  </a:cubicBezTo>
                  <a:close/>
                </a:path>
              </a:pathLst>
            </a:custGeom>
            <a:solidFill>
              <a:srgbClr val="F2A3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6" name="Google Shape;408;p15">
              <a:extLst>
                <a:ext uri="{FF2B5EF4-FFF2-40B4-BE49-F238E27FC236}">
                  <a16:creationId xmlns:a16="http://schemas.microsoft.com/office/drawing/2014/main" id="{5AA86E47-F2AF-D6F9-DE4C-35B6AB81C188}"/>
                </a:ext>
              </a:extLst>
            </p:cNvPr>
            <p:cNvSpPr/>
            <p:nvPr/>
          </p:nvSpPr>
          <p:spPr>
            <a:xfrm>
              <a:off x="713150" y="3531625"/>
              <a:ext cx="908925" cy="682500"/>
            </a:xfrm>
            <a:custGeom>
              <a:avLst/>
              <a:gdLst/>
              <a:ahLst/>
              <a:cxnLst/>
              <a:rect l="l" t="t" r="r" b="b"/>
              <a:pathLst>
                <a:path w="36357" h="27300" extrusionOk="0">
                  <a:moveTo>
                    <a:pt x="10800" y="1"/>
                  </a:moveTo>
                  <a:cubicBezTo>
                    <a:pt x="7253" y="3421"/>
                    <a:pt x="3294" y="6239"/>
                    <a:pt x="1299" y="7601"/>
                  </a:cubicBezTo>
                  <a:lnTo>
                    <a:pt x="0" y="8456"/>
                  </a:lnTo>
                  <a:cubicBezTo>
                    <a:pt x="3864" y="21915"/>
                    <a:pt x="14188" y="27299"/>
                    <a:pt x="14188" y="27299"/>
                  </a:cubicBezTo>
                  <a:cubicBezTo>
                    <a:pt x="14505" y="27141"/>
                    <a:pt x="14790" y="26982"/>
                    <a:pt x="15107" y="26792"/>
                  </a:cubicBezTo>
                  <a:cubicBezTo>
                    <a:pt x="15202" y="26761"/>
                    <a:pt x="15297" y="26697"/>
                    <a:pt x="15392" y="26666"/>
                  </a:cubicBezTo>
                  <a:cubicBezTo>
                    <a:pt x="15613" y="26539"/>
                    <a:pt x="15867" y="26412"/>
                    <a:pt x="16088" y="26286"/>
                  </a:cubicBezTo>
                  <a:cubicBezTo>
                    <a:pt x="16183" y="26254"/>
                    <a:pt x="16278" y="26191"/>
                    <a:pt x="16373" y="26159"/>
                  </a:cubicBezTo>
                  <a:cubicBezTo>
                    <a:pt x="17007" y="25811"/>
                    <a:pt x="17672" y="25494"/>
                    <a:pt x="18337" y="25177"/>
                  </a:cubicBezTo>
                  <a:cubicBezTo>
                    <a:pt x="18400" y="25146"/>
                    <a:pt x="18464" y="25114"/>
                    <a:pt x="18527" y="25082"/>
                  </a:cubicBezTo>
                  <a:cubicBezTo>
                    <a:pt x="18812" y="24956"/>
                    <a:pt x="19097" y="24829"/>
                    <a:pt x="19382" y="24671"/>
                  </a:cubicBezTo>
                  <a:cubicBezTo>
                    <a:pt x="19445" y="24639"/>
                    <a:pt x="19509" y="24639"/>
                    <a:pt x="19540" y="24607"/>
                  </a:cubicBezTo>
                  <a:cubicBezTo>
                    <a:pt x="20237" y="24291"/>
                    <a:pt x="20965" y="23942"/>
                    <a:pt x="21662" y="23626"/>
                  </a:cubicBezTo>
                  <a:cubicBezTo>
                    <a:pt x="21694" y="23626"/>
                    <a:pt x="21725" y="23626"/>
                    <a:pt x="21757" y="23594"/>
                  </a:cubicBezTo>
                  <a:cubicBezTo>
                    <a:pt x="22074" y="23467"/>
                    <a:pt x="22390" y="23309"/>
                    <a:pt x="22707" y="23182"/>
                  </a:cubicBezTo>
                  <a:cubicBezTo>
                    <a:pt x="27521" y="21060"/>
                    <a:pt x="32366" y="19224"/>
                    <a:pt x="36357" y="17830"/>
                  </a:cubicBezTo>
                  <a:cubicBezTo>
                    <a:pt x="36008" y="17323"/>
                    <a:pt x="35755" y="16722"/>
                    <a:pt x="35596" y="15930"/>
                  </a:cubicBezTo>
                  <a:lnTo>
                    <a:pt x="35723" y="15930"/>
                  </a:lnTo>
                  <a:cubicBezTo>
                    <a:pt x="33665" y="15392"/>
                    <a:pt x="31733" y="14125"/>
                    <a:pt x="30308" y="11876"/>
                  </a:cubicBezTo>
                  <a:lnTo>
                    <a:pt x="30308" y="11876"/>
                  </a:lnTo>
                  <a:cubicBezTo>
                    <a:pt x="31163" y="15233"/>
                    <a:pt x="28439" y="17260"/>
                    <a:pt x="24101" y="19350"/>
                  </a:cubicBezTo>
                  <a:cubicBezTo>
                    <a:pt x="24101" y="19350"/>
                    <a:pt x="22287" y="20180"/>
                    <a:pt x="19933" y="20180"/>
                  </a:cubicBezTo>
                  <a:cubicBezTo>
                    <a:pt x="17045" y="20180"/>
                    <a:pt x="13343" y="18931"/>
                    <a:pt x="11180" y="13365"/>
                  </a:cubicBezTo>
                  <a:cubicBezTo>
                    <a:pt x="9596" y="9280"/>
                    <a:pt x="9945" y="4181"/>
                    <a:pt x="10800" y="1"/>
                  </a:cubicBezTo>
                  <a:close/>
                </a:path>
              </a:pathLst>
            </a:custGeom>
            <a:solidFill>
              <a:srgbClr val="DD91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7" name="Google Shape;409;p15">
              <a:extLst>
                <a:ext uri="{FF2B5EF4-FFF2-40B4-BE49-F238E27FC236}">
                  <a16:creationId xmlns:a16="http://schemas.microsoft.com/office/drawing/2014/main" id="{A8E3017B-CF5C-1B41-4E4A-C8C06FB6C9D8}"/>
                </a:ext>
              </a:extLst>
            </p:cNvPr>
            <p:cNvSpPr/>
            <p:nvPr/>
          </p:nvSpPr>
          <p:spPr>
            <a:xfrm>
              <a:off x="1288725" y="2630650"/>
              <a:ext cx="133825" cy="240800"/>
            </a:xfrm>
            <a:custGeom>
              <a:avLst/>
              <a:gdLst/>
              <a:ahLst/>
              <a:cxnLst/>
              <a:rect l="l" t="t" r="r" b="b"/>
              <a:pathLst>
                <a:path w="5353" h="9632" extrusionOk="0">
                  <a:moveTo>
                    <a:pt x="4466" y="0"/>
                  </a:moveTo>
                  <a:cubicBezTo>
                    <a:pt x="4340" y="95"/>
                    <a:pt x="4245" y="190"/>
                    <a:pt x="4150" y="317"/>
                  </a:cubicBezTo>
                  <a:cubicBezTo>
                    <a:pt x="2851" y="1996"/>
                    <a:pt x="2978" y="5289"/>
                    <a:pt x="1" y="9533"/>
                  </a:cubicBezTo>
                  <a:cubicBezTo>
                    <a:pt x="180" y="9575"/>
                    <a:pt x="476" y="9631"/>
                    <a:pt x="841" y="9631"/>
                  </a:cubicBezTo>
                  <a:cubicBezTo>
                    <a:pt x="1570" y="9631"/>
                    <a:pt x="2577" y="9406"/>
                    <a:pt x="3484" y="8393"/>
                  </a:cubicBezTo>
                  <a:cubicBezTo>
                    <a:pt x="4783" y="6968"/>
                    <a:pt x="5353" y="3516"/>
                    <a:pt x="5195" y="1774"/>
                  </a:cubicBezTo>
                  <a:cubicBezTo>
                    <a:pt x="5131" y="887"/>
                    <a:pt x="4783" y="317"/>
                    <a:pt x="4466" y="0"/>
                  </a:cubicBezTo>
                  <a:close/>
                </a:path>
              </a:pathLst>
            </a:custGeom>
            <a:solidFill>
              <a:srgbClr val="EDD2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8" name="Google Shape;410;p15">
              <a:extLst>
                <a:ext uri="{FF2B5EF4-FFF2-40B4-BE49-F238E27FC236}">
                  <a16:creationId xmlns:a16="http://schemas.microsoft.com/office/drawing/2014/main" id="{9FDC7E1F-C915-C754-BC73-0AC327EB8036}"/>
                </a:ext>
              </a:extLst>
            </p:cNvPr>
            <p:cNvSpPr/>
            <p:nvPr/>
          </p:nvSpPr>
          <p:spPr>
            <a:xfrm>
              <a:off x="1829475" y="3305975"/>
              <a:ext cx="163025" cy="138025"/>
            </a:xfrm>
            <a:custGeom>
              <a:avLst/>
              <a:gdLst/>
              <a:ahLst/>
              <a:cxnLst/>
              <a:rect l="l" t="t" r="r" b="b"/>
              <a:pathLst>
                <a:path w="6521" h="5521" extrusionOk="0">
                  <a:moveTo>
                    <a:pt x="4547" y="1"/>
                  </a:moveTo>
                  <a:cubicBezTo>
                    <a:pt x="4541" y="1"/>
                    <a:pt x="4535" y="1"/>
                    <a:pt x="4530" y="1"/>
                  </a:cubicBezTo>
                  <a:cubicBezTo>
                    <a:pt x="2819" y="33"/>
                    <a:pt x="1141" y="1426"/>
                    <a:pt x="1141" y="1426"/>
                  </a:cubicBezTo>
                  <a:cubicBezTo>
                    <a:pt x="1" y="2218"/>
                    <a:pt x="1046" y="5290"/>
                    <a:pt x="1774" y="5480"/>
                  </a:cubicBezTo>
                  <a:cubicBezTo>
                    <a:pt x="1880" y="5508"/>
                    <a:pt x="2007" y="5521"/>
                    <a:pt x="2151" y="5521"/>
                  </a:cubicBezTo>
                  <a:cubicBezTo>
                    <a:pt x="3294" y="5521"/>
                    <a:pt x="5451" y="4698"/>
                    <a:pt x="5733" y="4276"/>
                  </a:cubicBezTo>
                  <a:cubicBezTo>
                    <a:pt x="6521" y="3268"/>
                    <a:pt x="5772" y="1"/>
                    <a:pt x="4547" y="1"/>
                  </a:cubicBezTo>
                  <a:close/>
                </a:path>
              </a:pathLst>
            </a:custGeom>
            <a:solidFill>
              <a:srgbClr val="EDD2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9" name="Google Shape;411;p15">
              <a:extLst>
                <a:ext uri="{FF2B5EF4-FFF2-40B4-BE49-F238E27FC236}">
                  <a16:creationId xmlns:a16="http://schemas.microsoft.com/office/drawing/2014/main" id="{B2CF270F-C52D-9064-4868-E94EACF2EA2A}"/>
                </a:ext>
              </a:extLst>
            </p:cNvPr>
            <p:cNvSpPr/>
            <p:nvPr/>
          </p:nvSpPr>
          <p:spPr>
            <a:xfrm>
              <a:off x="1783575" y="3510250"/>
              <a:ext cx="159850" cy="128775"/>
            </a:xfrm>
            <a:custGeom>
              <a:avLst/>
              <a:gdLst/>
              <a:ahLst/>
              <a:cxnLst/>
              <a:rect l="l" t="t" r="r" b="b"/>
              <a:pathLst>
                <a:path w="6394" h="5151" extrusionOk="0">
                  <a:moveTo>
                    <a:pt x="4356" y="0"/>
                  </a:moveTo>
                  <a:cubicBezTo>
                    <a:pt x="4350" y="0"/>
                    <a:pt x="4344" y="0"/>
                    <a:pt x="4339" y="1"/>
                  </a:cubicBezTo>
                  <a:cubicBezTo>
                    <a:pt x="2629" y="64"/>
                    <a:pt x="1140" y="1141"/>
                    <a:pt x="1140" y="1141"/>
                  </a:cubicBezTo>
                  <a:cubicBezTo>
                    <a:pt x="0" y="1932"/>
                    <a:pt x="1108" y="4941"/>
                    <a:pt x="1900" y="5099"/>
                  </a:cubicBezTo>
                  <a:cubicBezTo>
                    <a:pt x="2047" y="5135"/>
                    <a:pt x="2234" y="5151"/>
                    <a:pt x="2446" y="5151"/>
                  </a:cubicBezTo>
                  <a:cubicBezTo>
                    <a:pt x="3556" y="5151"/>
                    <a:pt x="5345" y="4711"/>
                    <a:pt x="5637" y="4339"/>
                  </a:cubicBezTo>
                  <a:cubicBezTo>
                    <a:pt x="6394" y="3330"/>
                    <a:pt x="5581" y="0"/>
                    <a:pt x="4356" y="0"/>
                  </a:cubicBezTo>
                  <a:close/>
                </a:path>
              </a:pathLst>
            </a:custGeom>
            <a:solidFill>
              <a:srgbClr val="EDD2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" name="Google Shape;412;p15">
              <a:extLst>
                <a:ext uri="{FF2B5EF4-FFF2-40B4-BE49-F238E27FC236}">
                  <a16:creationId xmlns:a16="http://schemas.microsoft.com/office/drawing/2014/main" id="{54D984E6-1ADB-6147-B10F-1F8AA96A74C6}"/>
                </a:ext>
              </a:extLst>
            </p:cNvPr>
            <p:cNvSpPr/>
            <p:nvPr/>
          </p:nvSpPr>
          <p:spPr>
            <a:xfrm>
              <a:off x="1720225" y="3700250"/>
              <a:ext cx="159875" cy="129275"/>
            </a:xfrm>
            <a:custGeom>
              <a:avLst/>
              <a:gdLst/>
              <a:ahLst/>
              <a:cxnLst/>
              <a:rect l="l" t="t" r="r" b="b"/>
              <a:pathLst>
                <a:path w="6395" h="5171" extrusionOk="0">
                  <a:moveTo>
                    <a:pt x="4357" y="1"/>
                  </a:moveTo>
                  <a:cubicBezTo>
                    <a:pt x="4351" y="1"/>
                    <a:pt x="4345" y="1"/>
                    <a:pt x="4339" y="1"/>
                  </a:cubicBezTo>
                  <a:cubicBezTo>
                    <a:pt x="2629" y="64"/>
                    <a:pt x="1141" y="1141"/>
                    <a:pt x="1141" y="1141"/>
                  </a:cubicBezTo>
                  <a:cubicBezTo>
                    <a:pt x="0" y="1933"/>
                    <a:pt x="1109" y="4941"/>
                    <a:pt x="1901" y="5131"/>
                  </a:cubicBezTo>
                  <a:cubicBezTo>
                    <a:pt x="2031" y="5158"/>
                    <a:pt x="2192" y="5171"/>
                    <a:pt x="2374" y="5171"/>
                  </a:cubicBezTo>
                  <a:cubicBezTo>
                    <a:pt x="3477" y="5171"/>
                    <a:pt x="5339" y="4720"/>
                    <a:pt x="5638" y="4340"/>
                  </a:cubicBezTo>
                  <a:cubicBezTo>
                    <a:pt x="6394" y="3331"/>
                    <a:pt x="5582" y="1"/>
                    <a:pt x="4357" y="1"/>
                  </a:cubicBezTo>
                  <a:close/>
                </a:path>
              </a:pathLst>
            </a:custGeom>
            <a:solidFill>
              <a:srgbClr val="EDD2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Google Shape;413;p15">
              <a:extLst>
                <a:ext uri="{FF2B5EF4-FFF2-40B4-BE49-F238E27FC236}">
                  <a16:creationId xmlns:a16="http://schemas.microsoft.com/office/drawing/2014/main" id="{3D0E8514-9E54-D303-464F-3484C8A52ACE}"/>
                </a:ext>
              </a:extLst>
            </p:cNvPr>
            <p:cNvSpPr/>
            <p:nvPr/>
          </p:nvSpPr>
          <p:spPr>
            <a:xfrm>
              <a:off x="1619675" y="3945525"/>
              <a:ext cx="132250" cy="67525"/>
            </a:xfrm>
            <a:custGeom>
              <a:avLst/>
              <a:gdLst/>
              <a:ahLst/>
              <a:cxnLst/>
              <a:rect l="l" t="t" r="r" b="b"/>
              <a:pathLst>
                <a:path w="5290" h="2701" extrusionOk="0">
                  <a:moveTo>
                    <a:pt x="1776" y="1"/>
                  </a:moveTo>
                  <a:cubicBezTo>
                    <a:pt x="1518" y="1"/>
                    <a:pt x="1288" y="13"/>
                    <a:pt x="1109" y="39"/>
                  </a:cubicBezTo>
                  <a:cubicBezTo>
                    <a:pt x="571" y="102"/>
                    <a:pt x="191" y="672"/>
                    <a:pt x="1" y="1116"/>
                  </a:cubicBezTo>
                  <a:cubicBezTo>
                    <a:pt x="773" y="2274"/>
                    <a:pt x="2089" y="2700"/>
                    <a:pt x="3710" y="2700"/>
                  </a:cubicBezTo>
                  <a:cubicBezTo>
                    <a:pt x="4084" y="2700"/>
                    <a:pt x="4474" y="2677"/>
                    <a:pt x="4878" y="2636"/>
                  </a:cubicBezTo>
                  <a:cubicBezTo>
                    <a:pt x="5131" y="1908"/>
                    <a:pt x="5289" y="894"/>
                    <a:pt x="4846" y="577"/>
                  </a:cubicBezTo>
                  <a:cubicBezTo>
                    <a:pt x="4265" y="198"/>
                    <a:pt x="2796" y="1"/>
                    <a:pt x="1776" y="1"/>
                  </a:cubicBezTo>
                  <a:close/>
                </a:path>
              </a:pathLst>
            </a:custGeom>
            <a:solidFill>
              <a:srgbClr val="EDD2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Google Shape;414;p15">
              <a:extLst>
                <a:ext uri="{FF2B5EF4-FFF2-40B4-BE49-F238E27FC236}">
                  <a16:creationId xmlns:a16="http://schemas.microsoft.com/office/drawing/2014/main" id="{12D29B83-F312-02A7-9862-983F196CF1E2}"/>
                </a:ext>
              </a:extLst>
            </p:cNvPr>
            <p:cNvSpPr/>
            <p:nvPr/>
          </p:nvSpPr>
          <p:spPr>
            <a:xfrm>
              <a:off x="1208775" y="3110425"/>
              <a:ext cx="405375" cy="650825"/>
            </a:xfrm>
            <a:custGeom>
              <a:avLst/>
              <a:gdLst/>
              <a:ahLst/>
              <a:cxnLst/>
              <a:rect l="l" t="t" r="r" b="b"/>
              <a:pathLst>
                <a:path w="16215" h="26033" extrusionOk="0">
                  <a:moveTo>
                    <a:pt x="9913" y="1"/>
                  </a:moveTo>
                  <a:cubicBezTo>
                    <a:pt x="9913" y="1"/>
                    <a:pt x="11939" y="7855"/>
                    <a:pt x="9913" y="14093"/>
                  </a:cubicBezTo>
                  <a:cubicBezTo>
                    <a:pt x="7854" y="20332"/>
                    <a:pt x="4972" y="23436"/>
                    <a:pt x="0" y="26033"/>
                  </a:cubicBezTo>
                  <a:cubicBezTo>
                    <a:pt x="0" y="26033"/>
                    <a:pt x="3199" y="25906"/>
                    <a:pt x="5067" y="24576"/>
                  </a:cubicBezTo>
                  <a:cubicBezTo>
                    <a:pt x="16215" y="15582"/>
                    <a:pt x="9913" y="2"/>
                    <a:pt x="9913" y="1"/>
                  </a:cubicBezTo>
                  <a:close/>
                </a:path>
              </a:pathLst>
            </a:custGeom>
            <a:solidFill>
              <a:srgbClr val="DD91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" name="Google Shape;415;p15">
              <a:extLst>
                <a:ext uri="{FF2B5EF4-FFF2-40B4-BE49-F238E27FC236}">
                  <a16:creationId xmlns:a16="http://schemas.microsoft.com/office/drawing/2014/main" id="{40DBC60A-12F5-E8FA-2D40-9A1248375621}"/>
                </a:ext>
              </a:extLst>
            </p:cNvPr>
            <p:cNvSpPr/>
            <p:nvPr/>
          </p:nvSpPr>
          <p:spPr>
            <a:xfrm>
              <a:off x="1204025" y="2629850"/>
              <a:ext cx="423600" cy="1138525"/>
            </a:xfrm>
            <a:custGeom>
              <a:avLst/>
              <a:gdLst/>
              <a:ahLst/>
              <a:cxnLst/>
              <a:rect l="l" t="t" r="r" b="b"/>
              <a:pathLst>
                <a:path w="16944" h="45541" extrusionOk="0">
                  <a:moveTo>
                    <a:pt x="10958" y="1"/>
                  </a:moveTo>
                  <a:lnTo>
                    <a:pt x="10958" y="1"/>
                  </a:lnTo>
                  <a:cubicBezTo>
                    <a:pt x="11559" y="1267"/>
                    <a:pt x="12826" y="4498"/>
                    <a:pt x="12700" y="9343"/>
                  </a:cubicBezTo>
                  <a:cubicBezTo>
                    <a:pt x="12510" y="15582"/>
                    <a:pt x="7981" y="19129"/>
                    <a:pt x="7981" y="19129"/>
                  </a:cubicBezTo>
                  <a:cubicBezTo>
                    <a:pt x="7981" y="19129"/>
                    <a:pt x="10514" y="22391"/>
                    <a:pt x="10071" y="29611"/>
                  </a:cubicBezTo>
                  <a:cubicBezTo>
                    <a:pt x="9469" y="38890"/>
                    <a:pt x="4561" y="42152"/>
                    <a:pt x="0" y="45541"/>
                  </a:cubicBezTo>
                  <a:lnTo>
                    <a:pt x="3294" y="44464"/>
                  </a:lnTo>
                  <a:cubicBezTo>
                    <a:pt x="16943" y="35723"/>
                    <a:pt x="10103" y="19224"/>
                    <a:pt x="10103" y="19224"/>
                  </a:cubicBezTo>
                  <a:cubicBezTo>
                    <a:pt x="15930" y="14030"/>
                    <a:pt x="13080" y="3231"/>
                    <a:pt x="12225" y="1584"/>
                  </a:cubicBezTo>
                  <a:cubicBezTo>
                    <a:pt x="11908" y="951"/>
                    <a:pt x="11464" y="381"/>
                    <a:pt x="10958" y="1"/>
                  </a:cubicBezTo>
                  <a:close/>
                </a:path>
              </a:pathLst>
            </a:custGeom>
            <a:solidFill>
              <a:srgbClr val="DD91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4" name="Google Shape;416;p15">
              <a:extLst>
                <a:ext uri="{FF2B5EF4-FFF2-40B4-BE49-F238E27FC236}">
                  <a16:creationId xmlns:a16="http://schemas.microsoft.com/office/drawing/2014/main" id="{10B2135D-F6FE-E591-ED1E-68DC61A882FF}"/>
                </a:ext>
              </a:extLst>
            </p:cNvPr>
            <p:cNvSpPr/>
            <p:nvPr/>
          </p:nvSpPr>
          <p:spPr>
            <a:xfrm>
              <a:off x="1683025" y="3309150"/>
              <a:ext cx="247025" cy="552650"/>
            </a:xfrm>
            <a:custGeom>
              <a:avLst/>
              <a:gdLst/>
              <a:ahLst/>
              <a:cxnLst/>
              <a:rect l="l" t="t" r="r" b="b"/>
              <a:pathLst>
                <a:path w="9881" h="22106" extrusionOk="0">
                  <a:moveTo>
                    <a:pt x="6556" y="1"/>
                  </a:moveTo>
                  <a:cubicBezTo>
                    <a:pt x="4877" y="1552"/>
                    <a:pt x="4719" y="3263"/>
                    <a:pt x="5542" y="4909"/>
                  </a:cubicBezTo>
                  <a:cubicBezTo>
                    <a:pt x="6176" y="6208"/>
                    <a:pt x="7632" y="6429"/>
                    <a:pt x="7632" y="6429"/>
                  </a:cubicBezTo>
                  <a:cubicBezTo>
                    <a:pt x="5986" y="7158"/>
                    <a:pt x="4624" y="7759"/>
                    <a:pt x="4117" y="8678"/>
                  </a:cubicBezTo>
                  <a:cubicBezTo>
                    <a:pt x="2439" y="11750"/>
                    <a:pt x="5035" y="14093"/>
                    <a:pt x="5035" y="14093"/>
                  </a:cubicBezTo>
                  <a:cubicBezTo>
                    <a:pt x="5035" y="14093"/>
                    <a:pt x="0" y="15360"/>
                    <a:pt x="950" y="19255"/>
                  </a:cubicBezTo>
                  <a:cubicBezTo>
                    <a:pt x="1552" y="21725"/>
                    <a:pt x="3990" y="22105"/>
                    <a:pt x="3990" y="22105"/>
                  </a:cubicBezTo>
                  <a:cubicBezTo>
                    <a:pt x="3990" y="22105"/>
                    <a:pt x="1869" y="21029"/>
                    <a:pt x="1520" y="18875"/>
                  </a:cubicBezTo>
                  <a:cubicBezTo>
                    <a:pt x="1203" y="16912"/>
                    <a:pt x="2407" y="15993"/>
                    <a:pt x="3927" y="15202"/>
                  </a:cubicBezTo>
                  <a:cubicBezTo>
                    <a:pt x="5415" y="14410"/>
                    <a:pt x="8772" y="13745"/>
                    <a:pt x="8772" y="13745"/>
                  </a:cubicBezTo>
                  <a:lnTo>
                    <a:pt x="8772" y="13745"/>
                  </a:lnTo>
                  <a:cubicBezTo>
                    <a:pt x="8772" y="13745"/>
                    <a:pt x="7126" y="13907"/>
                    <a:pt x="6225" y="13907"/>
                  </a:cubicBezTo>
                  <a:cubicBezTo>
                    <a:pt x="6150" y="13907"/>
                    <a:pt x="6081" y="13906"/>
                    <a:pt x="6017" y="13903"/>
                  </a:cubicBezTo>
                  <a:cubicBezTo>
                    <a:pt x="5320" y="13872"/>
                    <a:pt x="4497" y="12985"/>
                    <a:pt x="4180" y="11338"/>
                  </a:cubicBezTo>
                  <a:cubicBezTo>
                    <a:pt x="3864" y="9691"/>
                    <a:pt x="4497" y="8678"/>
                    <a:pt x="6492" y="7601"/>
                  </a:cubicBezTo>
                  <a:cubicBezTo>
                    <a:pt x="8519" y="6493"/>
                    <a:pt x="9881" y="6049"/>
                    <a:pt x="9881" y="6049"/>
                  </a:cubicBezTo>
                  <a:lnTo>
                    <a:pt x="9881" y="6049"/>
                  </a:lnTo>
                  <a:cubicBezTo>
                    <a:pt x="9450" y="6156"/>
                    <a:pt x="9053" y="6209"/>
                    <a:pt x="8690" y="6209"/>
                  </a:cubicBezTo>
                  <a:cubicBezTo>
                    <a:pt x="7211" y="6209"/>
                    <a:pt x="6279" y="5327"/>
                    <a:pt x="5795" y="3548"/>
                  </a:cubicBezTo>
                  <a:cubicBezTo>
                    <a:pt x="5447" y="2312"/>
                    <a:pt x="5986" y="951"/>
                    <a:pt x="6556" y="1"/>
                  </a:cubicBezTo>
                  <a:close/>
                </a:path>
              </a:pathLst>
            </a:custGeom>
            <a:solidFill>
              <a:srgbClr val="F2A3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95" name="Google Shape;317;p15">
            <a:extLst>
              <a:ext uri="{FF2B5EF4-FFF2-40B4-BE49-F238E27FC236}">
                <a16:creationId xmlns:a16="http://schemas.microsoft.com/office/drawing/2014/main" id="{2C4468FB-D09B-9E0F-3E01-DCD902C8B9A8}"/>
              </a:ext>
            </a:extLst>
          </p:cNvPr>
          <p:cNvGrpSpPr/>
          <p:nvPr/>
        </p:nvGrpSpPr>
        <p:grpSpPr>
          <a:xfrm>
            <a:off x="10575509" y="2739831"/>
            <a:ext cx="743450" cy="667627"/>
            <a:chOff x="713150" y="1387900"/>
            <a:chExt cx="3028375" cy="2826225"/>
          </a:xfrm>
        </p:grpSpPr>
        <p:sp>
          <p:nvSpPr>
            <p:cNvPr id="96" name="Google Shape;335;p15">
              <a:extLst>
                <a:ext uri="{FF2B5EF4-FFF2-40B4-BE49-F238E27FC236}">
                  <a16:creationId xmlns:a16="http://schemas.microsoft.com/office/drawing/2014/main" id="{19C4AF9C-CC9A-A929-DA7A-E07F475DE462}"/>
                </a:ext>
              </a:extLst>
            </p:cNvPr>
            <p:cNvSpPr/>
            <p:nvPr/>
          </p:nvSpPr>
          <p:spPr>
            <a:xfrm>
              <a:off x="1789900" y="3097775"/>
              <a:ext cx="310375" cy="256750"/>
            </a:xfrm>
            <a:custGeom>
              <a:avLst/>
              <a:gdLst/>
              <a:ahLst/>
              <a:cxnLst/>
              <a:rect l="l" t="t" r="r" b="b"/>
              <a:pathLst>
                <a:path w="12415" h="10270" extrusionOk="0">
                  <a:moveTo>
                    <a:pt x="12415" y="0"/>
                  </a:moveTo>
                  <a:lnTo>
                    <a:pt x="3136" y="1393"/>
                  </a:lnTo>
                  <a:cubicBezTo>
                    <a:pt x="2692" y="2375"/>
                    <a:pt x="0" y="8107"/>
                    <a:pt x="190" y="8456"/>
                  </a:cubicBezTo>
                  <a:cubicBezTo>
                    <a:pt x="338" y="8702"/>
                    <a:pt x="4507" y="10270"/>
                    <a:pt x="7412" y="10270"/>
                  </a:cubicBezTo>
                  <a:cubicBezTo>
                    <a:pt x="8242" y="10270"/>
                    <a:pt x="8969" y="10141"/>
                    <a:pt x="9469" y="9817"/>
                  </a:cubicBezTo>
                  <a:cubicBezTo>
                    <a:pt x="11718" y="8361"/>
                    <a:pt x="12415" y="0"/>
                    <a:pt x="12415" y="0"/>
                  </a:cubicBezTo>
                  <a:close/>
                </a:path>
              </a:pathLst>
            </a:custGeom>
            <a:solidFill>
              <a:srgbClr val="FFA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7" name="Google Shape;336;p15">
              <a:extLst>
                <a:ext uri="{FF2B5EF4-FFF2-40B4-BE49-F238E27FC236}">
                  <a16:creationId xmlns:a16="http://schemas.microsoft.com/office/drawing/2014/main" id="{B8436C3D-503A-F029-F9B7-1314CA079F50}"/>
                </a:ext>
              </a:extLst>
            </p:cNvPr>
            <p:cNvSpPr/>
            <p:nvPr/>
          </p:nvSpPr>
          <p:spPr>
            <a:xfrm>
              <a:off x="713150" y="3352700"/>
              <a:ext cx="1143275" cy="861425"/>
            </a:xfrm>
            <a:custGeom>
              <a:avLst/>
              <a:gdLst/>
              <a:ahLst/>
              <a:cxnLst/>
              <a:rect l="l" t="t" r="r" b="b"/>
              <a:pathLst>
                <a:path w="45731" h="34457" extrusionOk="0">
                  <a:moveTo>
                    <a:pt x="34836" y="0"/>
                  </a:moveTo>
                  <a:lnTo>
                    <a:pt x="15962" y="7823"/>
                  </a:lnTo>
                  <a:lnTo>
                    <a:pt x="0" y="15613"/>
                  </a:lnTo>
                  <a:cubicBezTo>
                    <a:pt x="3864" y="29072"/>
                    <a:pt x="14188" y="34456"/>
                    <a:pt x="14188" y="34456"/>
                  </a:cubicBezTo>
                  <a:cubicBezTo>
                    <a:pt x="27299" y="27362"/>
                    <a:pt x="45731" y="21884"/>
                    <a:pt x="45731" y="21884"/>
                  </a:cubicBezTo>
                  <a:lnTo>
                    <a:pt x="34836" y="0"/>
                  </a:lnTo>
                  <a:close/>
                </a:path>
              </a:pathLst>
            </a:custGeom>
            <a:solidFill>
              <a:srgbClr val="FFDC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8" name="Google Shape;337;p15">
              <a:extLst>
                <a:ext uri="{FF2B5EF4-FFF2-40B4-BE49-F238E27FC236}">
                  <a16:creationId xmlns:a16="http://schemas.microsoft.com/office/drawing/2014/main" id="{0A6FA5CE-1BFA-F8F9-16AC-FFF72D51920F}"/>
                </a:ext>
              </a:extLst>
            </p:cNvPr>
            <p:cNvSpPr/>
            <p:nvPr/>
          </p:nvSpPr>
          <p:spPr>
            <a:xfrm>
              <a:off x="713150" y="3352700"/>
              <a:ext cx="1143275" cy="861425"/>
            </a:xfrm>
            <a:custGeom>
              <a:avLst/>
              <a:gdLst/>
              <a:ahLst/>
              <a:cxnLst/>
              <a:rect l="l" t="t" r="r" b="b"/>
              <a:pathLst>
                <a:path w="45731" h="34457" extrusionOk="0">
                  <a:moveTo>
                    <a:pt x="34836" y="0"/>
                  </a:moveTo>
                  <a:lnTo>
                    <a:pt x="15962" y="7823"/>
                  </a:lnTo>
                  <a:lnTo>
                    <a:pt x="0" y="15613"/>
                  </a:lnTo>
                  <a:cubicBezTo>
                    <a:pt x="3864" y="29072"/>
                    <a:pt x="14188" y="34456"/>
                    <a:pt x="14188" y="34456"/>
                  </a:cubicBezTo>
                  <a:cubicBezTo>
                    <a:pt x="27299" y="27362"/>
                    <a:pt x="45731" y="21884"/>
                    <a:pt x="45731" y="21884"/>
                  </a:cubicBezTo>
                  <a:lnTo>
                    <a:pt x="34836" y="0"/>
                  </a:lnTo>
                  <a:close/>
                </a:path>
              </a:pathLst>
            </a:custGeom>
            <a:solidFill>
              <a:srgbClr val="F2A3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9" name="Google Shape;338;p15">
              <a:extLst>
                <a:ext uri="{FF2B5EF4-FFF2-40B4-BE49-F238E27FC236}">
                  <a16:creationId xmlns:a16="http://schemas.microsoft.com/office/drawing/2014/main" id="{182CEE8B-F529-32F2-FF0F-2D97E4E3255A}"/>
                </a:ext>
              </a:extLst>
            </p:cNvPr>
            <p:cNvSpPr/>
            <p:nvPr/>
          </p:nvSpPr>
          <p:spPr>
            <a:xfrm>
              <a:off x="1228575" y="3322600"/>
              <a:ext cx="478225" cy="669050"/>
            </a:xfrm>
            <a:custGeom>
              <a:avLst/>
              <a:gdLst/>
              <a:ahLst/>
              <a:cxnLst/>
              <a:rect l="l" t="t" r="r" b="b"/>
              <a:pathLst>
                <a:path w="19129" h="26762" extrusionOk="0">
                  <a:moveTo>
                    <a:pt x="10767" y="1"/>
                  </a:moveTo>
                  <a:lnTo>
                    <a:pt x="0" y="6525"/>
                  </a:lnTo>
                  <a:cubicBezTo>
                    <a:pt x="0" y="6525"/>
                    <a:pt x="10197" y="20047"/>
                    <a:pt x="6460" y="26761"/>
                  </a:cubicBezTo>
                  <a:cubicBezTo>
                    <a:pt x="8044" y="26191"/>
                    <a:pt x="12636" y="18907"/>
                    <a:pt x="13903" y="18496"/>
                  </a:cubicBezTo>
                  <a:cubicBezTo>
                    <a:pt x="17418" y="17292"/>
                    <a:pt x="19128" y="16817"/>
                    <a:pt x="19128" y="16817"/>
                  </a:cubicBezTo>
                  <a:lnTo>
                    <a:pt x="10767" y="1"/>
                  </a:lnTo>
                  <a:close/>
                </a:path>
              </a:pathLst>
            </a:custGeom>
            <a:solidFill>
              <a:srgbClr val="DD91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0" name="Google Shape;339;p15">
              <a:extLst>
                <a:ext uri="{FF2B5EF4-FFF2-40B4-BE49-F238E27FC236}">
                  <a16:creationId xmlns:a16="http://schemas.microsoft.com/office/drawing/2014/main" id="{4665FB70-CFC3-CB9D-23A5-30F60B09CC13}"/>
                </a:ext>
              </a:extLst>
            </p:cNvPr>
            <p:cNvSpPr/>
            <p:nvPr/>
          </p:nvSpPr>
          <p:spPr>
            <a:xfrm>
              <a:off x="1713100" y="1387900"/>
              <a:ext cx="608075" cy="934900"/>
            </a:xfrm>
            <a:custGeom>
              <a:avLst/>
              <a:gdLst/>
              <a:ahLst/>
              <a:cxnLst/>
              <a:rect l="l" t="t" r="r" b="b"/>
              <a:pathLst>
                <a:path w="24323" h="37396" extrusionOk="0">
                  <a:moveTo>
                    <a:pt x="11602" y="0"/>
                  </a:moveTo>
                  <a:cubicBezTo>
                    <a:pt x="11162" y="0"/>
                    <a:pt x="10728" y="197"/>
                    <a:pt x="10420" y="560"/>
                  </a:cubicBezTo>
                  <a:cubicBezTo>
                    <a:pt x="10008" y="1067"/>
                    <a:pt x="0" y="13608"/>
                    <a:pt x="6556" y="20607"/>
                  </a:cubicBezTo>
                  <a:cubicBezTo>
                    <a:pt x="8773" y="22982"/>
                    <a:pt x="11338" y="23995"/>
                    <a:pt x="13587" y="24945"/>
                  </a:cubicBezTo>
                  <a:cubicBezTo>
                    <a:pt x="17577" y="26560"/>
                    <a:pt x="20744" y="27827"/>
                    <a:pt x="21314" y="35998"/>
                  </a:cubicBezTo>
                  <a:cubicBezTo>
                    <a:pt x="21344" y="36783"/>
                    <a:pt x="22008" y="37396"/>
                    <a:pt x="22784" y="37396"/>
                  </a:cubicBezTo>
                  <a:cubicBezTo>
                    <a:pt x="22821" y="37396"/>
                    <a:pt x="22859" y="37394"/>
                    <a:pt x="22897" y="37391"/>
                  </a:cubicBezTo>
                  <a:cubicBezTo>
                    <a:pt x="22961" y="37391"/>
                    <a:pt x="23024" y="37391"/>
                    <a:pt x="23087" y="37360"/>
                  </a:cubicBezTo>
                  <a:cubicBezTo>
                    <a:pt x="23816" y="37233"/>
                    <a:pt x="24322" y="36568"/>
                    <a:pt x="24291" y="35808"/>
                  </a:cubicBezTo>
                  <a:cubicBezTo>
                    <a:pt x="23594" y="25769"/>
                    <a:pt x="19097" y="23932"/>
                    <a:pt x="14727" y="22158"/>
                  </a:cubicBezTo>
                  <a:cubicBezTo>
                    <a:pt x="12573" y="21272"/>
                    <a:pt x="10515" y="20448"/>
                    <a:pt x="8741" y="18548"/>
                  </a:cubicBezTo>
                  <a:cubicBezTo>
                    <a:pt x="4751" y="14336"/>
                    <a:pt x="10293" y="5501"/>
                    <a:pt x="12763" y="2429"/>
                  </a:cubicBezTo>
                  <a:cubicBezTo>
                    <a:pt x="13270" y="1795"/>
                    <a:pt x="13175" y="845"/>
                    <a:pt x="12541" y="339"/>
                  </a:cubicBezTo>
                  <a:cubicBezTo>
                    <a:pt x="12258" y="109"/>
                    <a:pt x="11928" y="0"/>
                    <a:pt x="11602" y="0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1" name="Google Shape;340;p15">
              <a:extLst>
                <a:ext uri="{FF2B5EF4-FFF2-40B4-BE49-F238E27FC236}">
                  <a16:creationId xmlns:a16="http://schemas.microsoft.com/office/drawing/2014/main" id="{A002224F-BB55-C75D-E77A-C04B37AE0A8A}"/>
                </a:ext>
              </a:extLst>
            </p:cNvPr>
            <p:cNvSpPr/>
            <p:nvPr/>
          </p:nvSpPr>
          <p:spPr>
            <a:xfrm>
              <a:off x="1617300" y="2344750"/>
              <a:ext cx="330975" cy="184575"/>
            </a:xfrm>
            <a:custGeom>
              <a:avLst/>
              <a:gdLst/>
              <a:ahLst/>
              <a:cxnLst/>
              <a:rect l="l" t="t" r="r" b="b"/>
              <a:pathLst>
                <a:path w="13239" h="7383" extrusionOk="0">
                  <a:moveTo>
                    <a:pt x="9101" y="0"/>
                  </a:moveTo>
                  <a:cubicBezTo>
                    <a:pt x="6855" y="0"/>
                    <a:pt x="2510" y="1713"/>
                    <a:pt x="1362" y="2727"/>
                  </a:cubicBezTo>
                  <a:cubicBezTo>
                    <a:pt x="1" y="3899"/>
                    <a:pt x="317" y="7383"/>
                    <a:pt x="317" y="7383"/>
                  </a:cubicBezTo>
                  <a:lnTo>
                    <a:pt x="13238" y="3361"/>
                  </a:lnTo>
                  <a:cubicBezTo>
                    <a:pt x="13238" y="3361"/>
                    <a:pt x="11623" y="1017"/>
                    <a:pt x="10103" y="194"/>
                  </a:cubicBezTo>
                  <a:cubicBezTo>
                    <a:pt x="9864" y="60"/>
                    <a:pt x="9519" y="0"/>
                    <a:pt x="9101" y="0"/>
                  </a:cubicBez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" name="Google Shape;341;p15">
              <a:extLst>
                <a:ext uri="{FF2B5EF4-FFF2-40B4-BE49-F238E27FC236}">
                  <a16:creationId xmlns:a16="http://schemas.microsoft.com/office/drawing/2014/main" id="{B5B6F64C-3DC8-3665-509A-F155A7901B32}"/>
                </a:ext>
              </a:extLst>
            </p:cNvPr>
            <p:cNvSpPr/>
            <p:nvPr/>
          </p:nvSpPr>
          <p:spPr>
            <a:xfrm>
              <a:off x="1813650" y="2344625"/>
              <a:ext cx="134625" cy="105525"/>
            </a:xfrm>
            <a:custGeom>
              <a:avLst/>
              <a:gdLst/>
              <a:ahLst/>
              <a:cxnLst/>
              <a:rect l="l" t="t" r="r" b="b"/>
              <a:pathLst>
                <a:path w="5385" h="4221" extrusionOk="0">
                  <a:moveTo>
                    <a:pt x="1243" y="0"/>
                  </a:moveTo>
                  <a:cubicBezTo>
                    <a:pt x="878" y="0"/>
                    <a:pt x="456" y="47"/>
                    <a:pt x="0" y="136"/>
                  </a:cubicBezTo>
                  <a:cubicBezTo>
                    <a:pt x="1204" y="1339"/>
                    <a:pt x="2059" y="2891"/>
                    <a:pt x="2661" y="4221"/>
                  </a:cubicBezTo>
                  <a:lnTo>
                    <a:pt x="5384" y="3366"/>
                  </a:lnTo>
                  <a:cubicBezTo>
                    <a:pt x="5384" y="3366"/>
                    <a:pt x="3769" y="1022"/>
                    <a:pt x="2249" y="199"/>
                  </a:cubicBezTo>
                  <a:cubicBezTo>
                    <a:pt x="2011" y="63"/>
                    <a:pt x="1665" y="0"/>
                    <a:pt x="1243" y="0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3" name="Google Shape;342;p15">
              <a:extLst>
                <a:ext uri="{FF2B5EF4-FFF2-40B4-BE49-F238E27FC236}">
                  <a16:creationId xmlns:a16="http://schemas.microsoft.com/office/drawing/2014/main" id="{ED3209AD-9DD0-5A04-DF8C-AD8C759B89FC}"/>
                </a:ext>
              </a:extLst>
            </p:cNvPr>
            <p:cNvSpPr/>
            <p:nvPr/>
          </p:nvSpPr>
          <p:spPr>
            <a:xfrm>
              <a:off x="1595125" y="2366825"/>
              <a:ext cx="360275" cy="178350"/>
            </a:xfrm>
            <a:custGeom>
              <a:avLst/>
              <a:gdLst/>
              <a:ahLst/>
              <a:cxnLst/>
              <a:rect l="l" t="t" r="r" b="b"/>
              <a:pathLst>
                <a:path w="14411" h="7134" extrusionOk="0">
                  <a:moveTo>
                    <a:pt x="12428" y="1"/>
                  </a:moveTo>
                  <a:cubicBezTo>
                    <a:pt x="12311" y="1"/>
                    <a:pt x="12190" y="13"/>
                    <a:pt x="12067" y="39"/>
                  </a:cubicBezTo>
                  <a:cubicBezTo>
                    <a:pt x="10578" y="388"/>
                    <a:pt x="2946" y="2985"/>
                    <a:pt x="1078" y="4600"/>
                  </a:cubicBezTo>
                  <a:cubicBezTo>
                    <a:pt x="191" y="5391"/>
                    <a:pt x="1" y="7133"/>
                    <a:pt x="1" y="7133"/>
                  </a:cubicBezTo>
                  <a:lnTo>
                    <a:pt x="14410" y="1148"/>
                  </a:lnTo>
                  <a:cubicBezTo>
                    <a:pt x="14410" y="1148"/>
                    <a:pt x="13576" y="1"/>
                    <a:pt x="12428" y="1"/>
                  </a:cubicBezTo>
                  <a:close/>
                </a:path>
              </a:pathLst>
            </a:custGeom>
            <a:solidFill>
              <a:srgbClr val="2622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4" name="Google Shape;343;p15">
              <a:extLst>
                <a:ext uri="{FF2B5EF4-FFF2-40B4-BE49-F238E27FC236}">
                  <a16:creationId xmlns:a16="http://schemas.microsoft.com/office/drawing/2014/main" id="{27B8946C-FC7B-2945-5C51-59A56DF912A9}"/>
                </a:ext>
              </a:extLst>
            </p:cNvPr>
            <p:cNvSpPr/>
            <p:nvPr/>
          </p:nvSpPr>
          <p:spPr>
            <a:xfrm>
              <a:off x="1595125" y="2366825"/>
              <a:ext cx="360275" cy="178350"/>
            </a:xfrm>
            <a:custGeom>
              <a:avLst/>
              <a:gdLst/>
              <a:ahLst/>
              <a:cxnLst/>
              <a:rect l="l" t="t" r="r" b="b"/>
              <a:pathLst>
                <a:path w="14411" h="7134" extrusionOk="0">
                  <a:moveTo>
                    <a:pt x="12428" y="1"/>
                  </a:moveTo>
                  <a:cubicBezTo>
                    <a:pt x="12311" y="1"/>
                    <a:pt x="12190" y="13"/>
                    <a:pt x="12067" y="39"/>
                  </a:cubicBezTo>
                  <a:cubicBezTo>
                    <a:pt x="10578" y="388"/>
                    <a:pt x="2946" y="2985"/>
                    <a:pt x="1078" y="4600"/>
                  </a:cubicBezTo>
                  <a:cubicBezTo>
                    <a:pt x="191" y="5391"/>
                    <a:pt x="1" y="7133"/>
                    <a:pt x="1" y="7133"/>
                  </a:cubicBezTo>
                  <a:lnTo>
                    <a:pt x="14410" y="1148"/>
                  </a:lnTo>
                  <a:cubicBezTo>
                    <a:pt x="14410" y="1148"/>
                    <a:pt x="13576" y="1"/>
                    <a:pt x="12428" y="1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5" name="Google Shape;344;p15">
              <a:extLst>
                <a:ext uri="{FF2B5EF4-FFF2-40B4-BE49-F238E27FC236}">
                  <a16:creationId xmlns:a16="http://schemas.microsoft.com/office/drawing/2014/main" id="{A76E4A97-EF3E-DB9B-DD23-434636F012BF}"/>
                </a:ext>
              </a:extLst>
            </p:cNvPr>
            <p:cNvSpPr/>
            <p:nvPr/>
          </p:nvSpPr>
          <p:spPr>
            <a:xfrm>
              <a:off x="2700375" y="2150200"/>
              <a:ext cx="338100" cy="133700"/>
            </a:xfrm>
            <a:custGeom>
              <a:avLst/>
              <a:gdLst/>
              <a:ahLst/>
              <a:cxnLst/>
              <a:rect l="l" t="t" r="r" b="b"/>
              <a:pathLst>
                <a:path w="13524" h="5348" extrusionOk="0">
                  <a:moveTo>
                    <a:pt x="7572" y="1"/>
                  </a:moveTo>
                  <a:cubicBezTo>
                    <a:pt x="5207" y="1"/>
                    <a:pt x="2445" y="368"/>
                    <a:pt x="1743" y="1230"/>
                  </a:cubicBezTo>
                  <a:cubicBezTo>
                    <a:pt x="634" y="2561"/>
                    <a:pt x="1" y="5347"/>
                    <a:pt x="1" y="5347"/>
                  </a:cubicBezTo>
                  <a:lnTo>
                    <a:pt x="13523" y="4271"/>
                  </a:lnTo>
                  <a:cubicBezTo>
                    <a:pt x="13523" y="4271"/>
                    <a:pt x="12478" y="914"/>
                    <a:pt x="10800" y="344"/>
                  </a:cubicBezTo>
                  <a:cubicBezTo>
                    <a:pt x="10173" y="123"/>
                    <a:pt x="8939" y="1"/>
                    <a:pt x="7572" y="1"/>
                  </a:cubicBez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6" name="Google Shape;345;p15">
              <a:extLst>
                <a:ext uri="{FF2B5EF4-FFF2-40B4-BE49-F238E27FC236}">
                  <a16:creationId xmlns:a16="http://schemas.microsoft.com/office/drawing/2014/main" id="{85519FE0-AD32-447C-FDB6-4B444CF417B5}"/>
                </a:ext>
              </a:extLst>
            </p:cNvPr>
            <p:cNvSpPr/>
            <p:nvPr/>
          </p:nvSpPr>
          <p:spPr>
            <a:xfrm>
              <a:off x="2700375" y="2158775"/>
              <a:ext cx="95050" cy="125125"/>
            </a:xfrm>
            <a:custGeom>
              <a:avLst/>
              <a:gdLst/>
              <a:ahLst/>
              <a:cxnLst/>
              <a:rect l="l" t="t" r="r" b="b"/>
              <a:pathLst>
                <a:path w="3802" h="5005" extrusionOk="0">
                  <a:moveTo>
                    <a:pt x="3801" y="1"/>
                  </a:moveTo>
                  <a:lnTo>
                    <a:pt x="3801" y="1"/>
                  </a:lnTo>
                  <a:cubicBezTo>
                    <a:pt x="2819" y="191"/>
                    <a:pt x="2059" y="476"/>
                    <a:pt x="1743" y="887"/>
                  </a:cubicBezTo>
                  <a:cubicBezTo>
                    <a:pt x="634" y="2218"/>
                    <a:pt x="1" y="5004"/>
                    <a:pt x="1" y="5004"/>
                  </a:cubicBezTo>
                  <a:lnTo>
                    <a:pt x="2851" y="4783"/>
                  </a:lnTo>
                  <a:cubicBezTo>
                    <a:pt x="2914" y="3326"/>
                    <a:pt x="3136" y="1552"/>
                    <a:pt x="3801" y="1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7" name="Google Shape;346;p15">
              <a:extLst>
                <a:ext uri="{FF2B5EF4-FFF2-40B4-BE49-F238E27FC236}">
                  <a16:creationId xmlns:a16="http://schemas.microsoft.com/office/drawing/2014/main" id="{DE86FA2D-168D-213C-2940-DB3920D588F6}"/>
                </a:ext>
              </a:extLst>
            </p:cNvPr>
            <p:cNvSpPr/>
            <p:nvPr/>
          </p:nvSpPr>
          <p:spPr>
            <a:xfrm>
              <a:off x="2682175" y="2199625"/>
              <a:ext cx="389550" cy="60525"/>
            </a:xfrm>
            <a:custGeom>
              <a:avLst/>
              <a:gdLst/>
              <a:ahLst/>
              <a:cxnLst/>
              <a:rect l="l" t="t" r="r" b="b"/>
              <a:pathLst>
                <a:path w="15582" h="2421" extrusionOk="0">
                  <a:moveTo>
                    <a:pt x="8200" y="0"/>
                  </a:moveTo>
                  <a:cubicBezTo>
                    <a:pt x="5423" y="0"/>
                    <a:pt x="2568" y="190"/>
                    <a:pt x="1742" y="330"/>
                  </a:cubicBezTo>
                  <a:cubicBezTo>
                    <a:pt x="380" y="552"/>
                    <a:pt x="0" y="2230"/>
                    <a:pt x="0" y="2230"/>
                  </a:cubicBezTo>
                  <a:lnTo>
                    <a:pt x="15582" y="2420"/>
                  </a:lnTo>
                  <a:cubicBezTo>
                    <a:pt x="15582" y="2420"/>
                    <a:pt x="14758" y="869"/>
                    <a:pt x="13650" y="489"/>
                  </a:cubicBezTo>
                  <a:cubicBezTo>
                    <a:pt x="12607" y="122"/>
                    <a:pt x="10428" y="0"/>
                    <a:pt x="8200" y="0"/>
                  </a:cubicBezTo>
                  <a:close/>
                </a:path>
              </a:pathLst>
            </a:custGeom>
            <a:solidFill>
              <a:srgbClr val="2622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8" name="Google Shape;347;p15">
              <a:extLst>
                <a:ext uri="{FF2B5EF4-FFF2-40B4-BE49-F238E27FC236}">
                  <a16:creationId xmlns:a16="http://schemas.microsoft.com/office/drawing/2014/main" id="{8C651A7C-110D-E537-705B-9E7ACB7E653E}"/>
                </a:ext>
              </a:extLst>
            </p:cNvPr>
            <p:cNvSpPr/>
            <p:nvPr/>
          </p:nvSpPr>
          <p:spPr>
            <a:xfrm>
              <a:off x="2682175" y="2199625"/>
              <a:ext cx="389550" cy="60525"/>
            </a:xfrm>
            <a:custGeom>
              <a:avLst/>
              <a:gdLst/>
              <a:ahLst/>
              <a:cxnLst/>
              <a:rect l="l" t="t" r="r" b="b"/>
              <a:pathLst>
                <a:path w="15582" h="2421" extrusionOk="0">
                  <a:moveTo>
                    <a:pt x="8200" y="0"/>
                  </a:moveTo>
                  <a:cubicBezTo>
                    <a:pt x="5423" y="0"/>
                    <a:pt x="2568" y="190"/>
                    <a:pt x="1742" y="330"/>
                  </a:cubicBezTo>
                  <a:cubicBezTo>
                    <a:pt x="380" y="552"/>
                    <a:pt x="0" y="2230"/>
                    <a:pt x="0" y="2230"/>
                  </a:cubicBezTo>
                  <a:lnTo>
                    <a:pt x="15582" y="2420"/>
                  </a:lnTo>
                  <a:cubicBezTo>
                    <a:pt x="15582" y="2420"/>
                    <a:pt x="14758" y="869"/>
                    <a:pt x="13650" y="489"/>
                  </a:cubicBezTo>
                  <a:cubicBezTo>
                    <a:pt x="12607" y="122"/>
                    <a:pt x="10428" y="0"/>
                    <a:pt x="8200" y="0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" name="Google Shape;348;p15">
              <a:extLst>
                <a:ext uri="{FF2B5EF4-FFF2-40B4-BE49-F238E27FC236}">
                  <a16:creationId xmlns:a16="http://schemas.microsoft.com/office/drawing/2014/main" id="{D7D019E0-C8E8-2040-99EF-20D19C1E1E74}"/>
                </a:ext>
              </a:extLst>
            </p:cNvPr>
            <p:cNvSpPr/>
            <p:nvPr/>
          </p:nvSpPr>
          <p:spPr>
            <a:xfrm>
              <a:off x="2203975" y="2226400"/>
              <a:ext cx="212200" cy="240625"/>
            </a:xfrm>
            <a:custGeom>
              <a:avLst/>
              <a:gdLst/>
              <a:ahLst/>
              <a:cxnLst/>
              <a:rect l="l" t="t" r="r" b="b"/>
              <a:pathLst>
                <a:path w="8488" h="9625" extrusionOk="0">
                  <a:moveTo>
                    <a:pt x="5598" y="1"/>
                  </a:moveTo>
                  <a:cubicBezTo>
                    <a:pt x="5548" y="1"/>
                    <a:pt x="5497" y="7"/>
                    <a:pt x="5447" y="19"/>
                  </a:cubicBezTo>
                  <a:lnTo>
                    <a:pt x="665" y="938"/>
                  </a:lnTo>
                  <a:cubicBezTo>
                    <a:pt x="254" y="1001"/>
                    <a:pt x="0" y="1413"/>
                    <a:pt x="64" y="1793"/>
                  </a:cubicBezTo>
                  <a:lnTo>
                    <a:pt x="697" y="9013"/>
                  </a:lnTo>
                  <a:cubicBezTo>
                    <a:pt x="754" y="9383"/>
                    <a:pt x="1091" y="9625"/>
                    <a:pt x="1457" y="9625"/>
                  </a:cubicBezTo>
                  <a:cubicBezTo>
                    <a:pt x="1499" y="9625"/>
                    <a:pt x="1541" y="9621"/>
                    <a:pt x="1584" y="9615"/>
                  </a:cubicBezTo>
                  <a:lnTo>
                    <a:pt x="7823" y="8411"/>
                  </a:lnTo>
                  <a:cubicBezTo>
                    <a:pt x="8234" y="8348"/>
                    <a:pt x="8488" y="7936"/>
                    <a:pt x="8424" y="7525"/>
                  </a:cubicBezTo>
                  <a:lnTo>
                    <a:pt x="6302" y="589"/>
                  </a:lnTo>
                  <a:cubicBezTo>
                    <a:pt x="6247" y="259"/>
                    <a:pt x="5930" y="1"/>
                    <a:pt x="5598" y="1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0" name="Google Shape;349;p15">
              <a:extLst>
                <a:ext uri="{FF2B5EF4-FFF2-40B4-BE49-F238E27FC236}">
                  <a16:creationId xmlns:a16="http://schemas.microsoft.com/office/drawing/2014/main" id="{13CFBF71-8ED9-C2C7-8F16-78A1473F632A}"/>
                </a:ext>
              </a:extLst>
            </p:cNvPr>
            <p:cNvSpPr/>
            <p:nvPr/>
          </p:nvSpPr>
          <p:spPr>
            <a:xfrm>
              <a:off x="2207925" y="2261700"/>
              <a:ext cx="208250" cy="205550"/>
            </a:xfrm>
            <a:custGeom>
              <a:avLst/>
              <a:gdLst/>
              <a:ahLst/>
              <a:cxnLst/>
              <a:rect l="l" t="t" r="r" b="b"/>
              <a:pathLst>
                <a:path w="8330" h="8222" extrusionOk="0">
                  <a:moveTo>
                    <a:pt x="6398" y="1"/>
                  </a:moveTo>
                  <a:cubicBezTo>
                    <a:pt x="5384" y="191"/>
                    <a:pt x="4118" y="412"/>
                    <a:pt x="3231" y="602"/>
                  </a:cubicBezTo>
                  <a:cubicBezTo>
                    <a:pt x="2249" y="792"/>
                    <a:pt x="1077" y="919"/>
                    <a:pt x="1" y="1394"/>
                  </a:cubicBezTo>
                  <a:lnTo>
                    <a:pt x="539" y="7601"/>
                  </a:lnTo>
                  <a:cubicBezTo>
                    <a:pt x="622" y="7959"/>
                    <a:pt x="920" y="8221"/>
                    <a:pt x="1267" y="8221"/>
                  </a:cubicBezTo>
                  <a:cubicBezTo>
                    <a:pt x="1319" y="8221"/>
                    <a:pt x="1372" y="8215"/>
                    <a:pt x="1426" y="8203"/>
                  </a:cubicBezTo>
                  <a:lnTo>
                    <a:pt x="7665" y="6999"/>
                  </a:lnTo>
                  <a:cubicBezTo>
                    <a:pt x="8076" y="6936"/>
                    <a:pt x="8330" y="6524"/>
                    <a:pt x="8266" y="6113"/>
                  </a:cubicBezTo>
                  <a:lnTo>
                    <a:pt x="6398" y="1"/>
                  </a:ln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1" name="Google Shape;350;p15">
              <a:extLst>
                <a:ext uri="{FF2B5EF4-FFF2-40B4-BE49-F238E27FC236}">
                  <a16:creationId xmlns:a16="http://schemas.microsoft.com/office/drawing/2014/main" id="{E8A0D758-6B7C-D1C9-2314-C13FF06BD9E4}"/>
                </a:ext>
              </a:extLst>
            </p:cNvPr>
            <p:cNvSpPr/>
            <p:nvPr/>
          </p:nvSpPr>
          <p:spPr>
            <a:xfrm>
              <a:off x="1384500" y="2233100"/>
              <a:ext cx="2357025" cy="1703500"/>
            </a:xfrm>
            <a:custGeom>
              <a:avLst/>
              <a:gdLst/>
              <a:ahLst/>
              <a:cxnLst/>
              <a:rect l="l" t="t" r="r" b="b"/>
              <a:pathLst>
                <a:path w="94281" h="68140" extrusionOk="0">
                  <a:moveTo>
                    <a:pt x="59223" y="1"/>
                  </a:moveTo>
                  <a:cubicBezTo>
                    <a:pt x="54028" y="1"/>
                    <a:pt x="46605" y="635"/>
                    <a:pt x="36326" y="2475"/>
                  </a:cubicBezTo>
                  <a:cubicBezTo>
                    <a:pt x="18275" y="6465"/>
                    <a:pt x="9186" y="10645"/>
                    <a:pt x="6716" y="13020"/>
                  </a:cubicBezTo>
                  <a:cubicBezTo>
                    <a:pt x="4277" y="15396"/>
                    <a:pt x="1554" y="32307"/>
                    <a:pt x="699" y="48965"/>
                  </a:cubicBezTo>
                  <a:cubicBezTo>
                    <a:pt x="0" y="63120"/>
                    <a:pt x="5271" y="68140"/>
                    <a:pt x="11158" y="68140"/>
                  </a:cubicBezTo>
                  <a:cubicBezTo>
                    <a:pt x="12212" y="68140"/>
                    <a:pt x="13285" y="67979"/>
                    <a:pt x="14348" y="67681"/>
                  </a:cubicBezTo>
                  <a:cubicBezTo>
                    <a:pt x="21315" y="65686"/>
                    <a:pt x="25527" y="41649"/>
                    <a:pt x="26731" y="38356"/>
                  </a:cubicBezTo>
                  <a:cubicBezTo>
                    <a:pt x="27174" y="37121"/>
                    <a:pt x="40348" y="34365"/>
                    <a:pt x="42565" y="33922"/>
                  </a:cubicBezTo>
                  <a:cubicBezTo>
                    <a:pt x="44359" y="33579"/>
                    <a:pt x="54085" y="31852"/>
                    <a:pt x="57815" y="31852"/>
                  </a:cubicBezTo>
                  <a:cubicBezTo>
                    <a:pt x="58563" y="31852"/>
                    <a:pt x="59070" y="31921"/>
                    <a:pt x="59223" y="32085"/>
                  </a:cubicBezTo>
                  <a:cubicBezTo>
                    <a:pt x="61493" y="34666"/>
                    <a:pt x="73934" y="54717"/>
                    <a:pt x="81218" y="54717"/>
                  </a:cubicBezTo>
                  <a:cubicBezTo>
                    <a:pt x="81352" y="54717"/>
                    <a:pt x="81483" y="54710"/>
                    <a:pt x="81613" y="54697"/>
                  </a:cubicBezTo>
                  <a:cubicBezTo>
                    <a:pt x="88802" y="53937"/>
                    <a:pt x="94281" y="47445"/>
                    <a:pt x="87313" y="32275"/>
                  </a:cubicBezTo>
                  <a:cubicBezTo>
                    <a:pt x="80315" y="17106"/>
                    <a:pt x="71511" y="2443"/>
                    <a:pt x="68344" y="1145"/>
                  </a:cubicBezTo>
                  <a:cubicBezTo>
                    <a:pt x="66835" y="526"/>
                    <a:pt x="63952" y="1"/>
                    <a:pt x="59223" y="1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2" name="Google Shape;351;p15">
              <a:extLst>
                <a:ext uri="{FF2B5EF4-FFF2-40B4-BE49-F238E27FC236}">
                  <a16:creationId xmlns:a16="http://schemas.microsoft.com/office/drawing/2014/main" id="{4E329CB4-2418-91DC-E54C-B1D647D87193}"/>
                </a:ext>
              </a:extLst>
            </p:cNvPr>
            <p:cNvSpPr/>
            <p:nvPr/>
          </p:nvSpPr>
          <p:spPr>
            <a:xfrm>
              <a:off x="2544400" y="2825675"/>
              <a:ext cx="345225" cy="317775"/>
            </a:xfrm>
            <a:custGeom>
              <a:avLst/>
              <a:gdLst/>
              <a:ahLst/>
              <a:cxnLst/>
              <a:rect l="l" t="t" r="r" b="b"/>
              <a:pathLst>
                <a:path w="13809" h="12711" extrusionOk="0">
                  <a:moveTo>
                    <a:pt x="6916" y="0"/>
                  </a:moveTo>
                  <a:cubicBezTo>
                    <a:pt x="6516" y="0"/>
                    <a:pt x="6110" y="38"/>
                    <a:pt x="5701" y="117"/>
                  </a:cubicBezTo>
                  <a:cubicBezTo>
                    <a:pt x="2250" y="782"/>
                    <a:pt x="1" y="4107"/>
                    <a:pt x="666" y="7559"/>
                  </a:cubicBezTo>
                  <a:cubicBezTo>
                    <a:pt x="1252" y="10603"/>
                    <a:pt x="3907" y="12711"/>
                    <a:pt x="6893" y="12711"/>
                  </a:cubicBezTo>
                  <a:cubicBezTo>
                    <a:pt x="7294" y="12711"/>
                    <a:pt x="7700" y="12673"/>
                    <a:pt x="8108" y="12594"/>
                  </a:cubicBezTo>
                  <a:cubicBezTo>
                    <a:pt x="11560" y="11929"/>
                    <a:pt x="13809" y="8604"/>
                    <a:pt x="13144" y="5152"/>
                  </a:cubicBezTo>
                  <a:cubicBezTo>
                    <a:pt x="12557" y="2108"/>
                    <a:pt x="9902" y="0"/>
                    <a:pt x="6916" y="0"/>
                  </a:cubicBezTo>
                  <a:close/>
                </a:path>
              </a:pathLst>
            </a:custGeom>
            <a:solidFill>
              <a:srgbClr val="2622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3" name="Google Shape;352;p15">
              <a:extLst>
                <a:ext uri="{FF2B5EF4-FFF2-40B4-BE49-F238E27FC236}">
                  <a16:creationId xmlns:a16="http://schemas.microsoft.com/office/drawing/2014/main" id="{0030231E-0720-F272-8C2D-D5FB4FE87FF0}"/>
                </a:ext>
              </a:extLst>
            </p:cNvPr>
            <p:cNvSpPr/>
            <p:nvPr/>
          </p:nvSpPr>
          <p:spPr>
            <a:xfrm>
              <a:off x="2544400" y="2825675"/>
              <a:ext cx="345225" cy="317775"/>
            </a:xfrm>
            <a:custGeom>
              <a:avLst/>
              <a:gdLst/>
              <a:ahLst/>
              <a:cxnLst/>
              <a:rect l="l" t="t" r="r" b="b"/>
              <a:pathLst>
                <a:path w="13809" h="12711" extrusionOk="0">
                  <a:moveTo>
                    <a:pt x="6916" y="0"/>
                  </a:moveTo>
                  <a:cubicBezTo>
                    <a:pt x="6516" y="0"/>
                    <a:pt x="6110" y="38"/>
                    <a:pt x="5701" y="117"/>
                  </a:cubicBezTo>
                  <a:cubicBezTo>
                    <a:pt x="2250" y="782"/>
                    <a:pt x="1" y="4107"/>
                    <a:pt x="666" y="7559"/>
                  </a:cubicBezTo>
                  <a:cubicBezTo>
                    <a:pt x="1252" y="10603"/>
                    <a:pt x="3907" y="12711"/>
                    <a:pt x="6893" y="12711"/>
                  </a:cubicBezTo>
                  <a:cubicBezTo>
                    <a:pt x="7294" y="12711"/>
                    <a:pt x="7700" y="12673"/>
                    <a:pt x="8108" y="12594"/>
                  </a:cubicBezTo>
                  <a:cubicBezTo>
                    <a:pt x="11560" y="11929"/>
                    <a:pt x="13809" y="8604"/>
                    <a:pt x="13144" y="5152"/>
                  </a:cubicBezTo>
                  <a:cubicBezTo>
                    <a:pt x="12557" y="2108"/>
                    <a:pt x="9902" y="0"/>
                    <a:pt x="6916" y="0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4" name="Google Shape;353;p15">
              <a:extLst>
                <a:ext uri="{FF2B5EF4-FFF2-40B4-BE49-F238E27FC236}">
                  <a16:creationId xmlns:a16="http://schemas.microsoft.com/office/drawing/2014/main" id="{F07E5459-6174-F419-5072-D9834215774C}"/>
                </a:ext>
              </a:extLst>
            </p:cNvPr>
            <p:cNvSpPr/>
            <p:nvPr/>
          </p:nvSpPr>
          <p:spPr>
            <a:xfrm>
              <a:off x="2580825" y="2860225"/>
              <a:ext cx="270800" cy="249475"/>
            </a:xfrm>
            <a:custGeom>
              <a:avLst/>
              <a:gdLst/>
              <a:ahLst/>
              <a:cxnLst/>
              <a:rect l="l" t="t" r="r" b="b"/>
              <a:pathLst>
                <a:path w="10832" h="9979" extrusionOk="0">
                  <a:moveTo>
                    <a:pt x="5465" y="0"/>
                  </a:moveTo>
                  <a:cubicBezTo>
                    <a:pt x="5146" y="0"/>
                    <a:pt x="4823" y="31"/>
                    <a:pt x="4498" y="96"/>
                  </a:cubicBezTo>
                  <a:cubicBezTo>
                    <a:pt x="1774" y="603"/>
                    <a:pt x="1" y="3232"/>
                    <a:pt x="539" y="5923"/>
                  </a:cubicBezTo>
                  <a:cubicBezTo>
                    <a:pt x="985" y="8318"/>
                    <a:pt x="3071" y="9978"/>
                    <a:pt x="5398" y="9978"/>
                  </a:cubicBezTo>
                  <a:cubicBezTo>
                    <a:pt x="5717" y="9978"/>
                    <a:pt x="6041" y="9947"/>
                    <a:pt x="6366" y="9882"/>
                  </a:cubicBezTo>
                  <a:cubicBezTo>
                    <a:pt x="9090" y="9375"/>
                    <a:pt x="10832" y="6747"/>
                    <a:pt x="10325" y="4055"/>
                  </a:cubicBezTo>
                  <a:cubicBezTo>
                    <a:pt x="9852" y="1660"/>
                    <a:pt x="7787" y="0"/>
                    <a:pt x="5465" y="0"/>
                  </a:cubicBez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5" name="Google Shape;354;p15">
              <a:extLst>
                <a:ext uri="{FF2B5EF4-FFF2-40B4-BE49-F238E27FC236}">
                  <a16:creationId xmlns:a16="http://schemas.microsoft.com/office/drawing/2014/main" id="{7777ED9E-29E4-9164-A621-3EE517F626DB}"/>
                </a:ext>
              </a:extLst>
            </p:cNvPr>
            <p:cNvSpPr/>
            <p:nvPr/>
          </p:nvSpPr>
          <p:spPr>
            <a:xfrm>
              <a:off x="2612500" y="2889550"/>
              <a:ext cx="239125" cy="220175"/>
            </a:xfrm>
            <a:custGeom>
              <a:avLst/>
              <a:gdLst/>
              <a:ahLst/>
              <a:cxnLst/>
              <a:rect l="l" t="t" r="r" b="b"/>
              <a:pathLst>
                <a:path w="9565" h="8807" extrusionOk="0">
                  <a:moveTo>
                    <a:pt x="7348" y="0"/>
                  </a:moveTo>
                  <a:lnTo>
                    <a:pt x="7348" y="0"/>
                  </a:lnTo>
                  <a:cubicBezTo>
                    <a:pt x="7696" y="507"/>
                    <a:pt x="7949" y="1140"/>
                    <a:pt x="8076" y="1805"/>
                  </a:cubicBezTo>
                  <a:cubicBezTo>
                    <a:pt x="8615" y="4497"/>
                    <a:pt x="6841" y="7126"/>
                    <a:pt x="4149" y="7632"/>
                  </a:cubicBezTo>
                  <a:cubicBezTo>
                    <a:pt x="3834" y="7690"/>
                    <a:pt x="3522" y="7718"/>
                    <a:pt x="3216" y="7718"/>
                  </a:cubicBezTo>
                  <a:cubicBezTo>
                    <a:pt x="2009" y="7718"/>
                    <a:pt x="884" y="7288"/>
                    <a:pt x="1" y="6556"/>
                  </a:cubicBezTo>
                  <a:lnTo>
                    <a:pt x="1" y="6556"/>
                  </a:lnTo>
                  <a:cubicBezTo>
                    <a:pt x="904" y="7938"/>
                    <a:pt x="2455" y="8807"/>
                    <a:pt x="4129" y="8807"/>
                  </a:cubicBezTo>
                  <a:cubicBezTo>
                    <a:pt x="4449" y="8807"/>
                    <a:pt x="4774" y="8775"/>
                    <a:pt x="5099" y="8709"/>
                  </a:cubicBezTo>
                  <a:cubicBezTo>
                    <a:pt x="7823" y="8202"/>
                    <a:pt x="9565" y="5574"/>
                    <a:pt x="9058" y="2882"/>
                  </a:cubicBezTo>
                  <a:cubicBezTo>
                    <a:pt x="8836" y="1710"/>
                    <a:pt x="8203" y="697"/>
                    <a:pt x="7348" y="0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6" name="Google Shape;355;p15">
              <a:extLst>
                <a:ext uri="{FF2B5EF4-FFF2-40B4-BE49-F238E27FC236}">
                  <a16:creationId xmlns:a16="http://schemas.microsoft.com/office/drawing/2014/main" id="{7EF3FA7A-6538-E0DE-C6DD-B5876B9CF31D}"/>
                </a:ext>
              </a:extLst>
            </p:cNvPr>
            <p:cNvSpPr/>
            <p:nvPr/>
          </p:nvSpPr>
          <p:spPr>
            <a:xfrm>
              <a:off x="1584050" y="2526300"/>
              <a:ext cx="538400" cy="495325"/>
            </a:xfrm>
            <a:custGeom>
              <a:avLst/>
              <a:gdLst/>
              <a:ahLst/>
              <a:cxnLst/>
              <a:rect l="l" t="t" r="r" b="b"/>
              <a:pathLst>
                <a:path w="21536" h="19813" extrusionOk="0">
                  <a:moveTo>
                    <a:pt x="10803" y="0"/>
                  </a:moveTo>
                  <a:cubicBezTo>
                    <a:pt x="10175" y="0"/>
                    <a:pt x="9539" y="60"/>
                    <a:pt x="8899" y="184"/>
                  </a:cubicBezTo>
                  <a:cubicBezTo>
                    <a:pt x="3516" y="1229"/>
                    <a:pt x="0" y="6423"/>
                    <a:pt x="1045" y="11775"/>
                  </a:cubicBezTo>
                  <a:cubicBezTo>
                    <a:pt x="1966" y="16519"/>
                    <a:pt x="6109" y="19813"/>
                    <a:pt x="10765" y="19813"/>
                  </a:cubicBezTo>
                  <a:cubicBezTo>
                    <a:pt x="11392" y="19813"/>
                    <a:pt x="12029" y="19753"/>
                    <a:pt x="12668" y="19629"/>
                  </a:cubicBezTo>
                  <a:cubicBezTo>
                    <a:pt x="18020" y="18615"/>
                    <a:pt x="21535" y="13422"/>
                    <a:pt x="20522" y="8038"/>
                  </a:cubicBezTo>
                  <a:cubicBezTo>
                    <a:pt x="19601" y="3294"/>
                    <a:pt x="15458" y="0"/>
                    <a:pt x="10803" y="0"/>
                  </a:cubicBezTo>
                  <a:close/>
                </a:path>
              </a:pathLst>
            </a:custGeom>
            <a:solidFill>
              <a:srgbClr val="2622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7" name="Google Shape;356;p15">
              <a:extLst>
                <a:ext uri="{FF2B5EF4-FFF2-40B4-BE49-F238E27FC236}">
                  <a16:creationId xmlns:a16="http://schemas.microsoft.com/office/drawing/2014/main" id="{0A318304-BCEF-E6E1-5736-92821C64F0B1}"/>
                </a:ext>
              </a:extLst>
            </p:cNvPr>
            <p:cNvSpPr/>
            <p:nvPr/>
          </p:nvSpPr>
          <p:spPr>
            <a:xfrm>
              <a:off x="1584050" y="2526300"/>
              <a:ext cx="538400" cy="495325"/>
            </a:xfrm>
            <a:custGeom>
              <a:avLst/>
              <a:gdLst/>
              <a:ahLst/>
              <a:cxnLst/>
              <a:rect l="l" t="t" r="r" b="b"/>
              <a:pathLst>
                <a:path w="21536" h="19813" extrusionOk="0">
                  <a:moveTo>
                    <a:pt x="10803" y="0"/>
                  </a:moveTo>
                  <a:cubicBezTo>
                    <a:pt x="10175" y="0"/>
                    <a:pt x="9539" y="60"/>
                    <a:pt x="8899" y="184"/>
                  </a:cubicBezTo>
                  <a:cubicBezTo>
                    <a:pt x="3516" y="1229"/>
                    <a:pt x="0" y="6423"/>
                    <a:pt x="1045" y="11775"/>
                  </a:cubicBezTo>
                  <a:cubicBezTo>
                    <a:pt x="1966" y="16519"/>
                    <a:pt x="6109" y="19813"/>
                    <a:pt x="10765" y="19813"/>
                  </a:cubicBezTo>
                  <a:cubicBezTo>
                    <a:pt x="11392" y="19813"/>
                    <a:pt x="12029" y="19753"/>
                    <a:pt x="12668" y="19629"/>
                  </a:cubicBezTo>
                  <a:cubicBezTo>
                    <a:pt x="18020" y="18615"/>
                    <a:pt x="21535" y="13422"/>
                    <a:pt x="20522" y="8038"/>
                  </a:cubicBezTo>
                  <a:cubicBezTo>
                    <a:pt x="19601" y="3294"/>
                    <a:pt x="15458" y="0"/>
                    <a:pt x="10803" y="0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8" name="Google Shape;357;p15">
              <a:extLst>
                <a:ext uri="{FF2B5EF4-FFF2-40B4-BE49-F238E27FC236}">
                  <a16:creationId xmlns:a16="http://schemas.microsoft.com/office/drawing/2014/main" id="{8D28B842-9918-8D0E-0264-C36098A1E9CC}"/>
                </a:ext>
              </a:extLst>
            </p:cNvPr>
            <p:cNvSpPr/>
            <p:nvPr/>
          </p:nvSpPr>
          <p:spPr>
            <a:xfrm>
              <a:off x="1618875" y="2557925"/>
              <a:ext cx="469525" cy="432300"/>
            </a:xfrm>
            <a:custGeom>
              <a:avLst/>
              <a:gdLst/>
              <a:ahLst/>
              <a:cxnLst/>
              <a:rect l="l" t="t" r="r" b="b"/>
              <a:pathLst>
                <a:path w="18781" h="17292" extrusionOk="0">
                  <a:moveTo>
                    <a:pt x="9391" y="1"/>
                  </a:moveTo>
                  <a:cubicBezTo>
                    <a:pt x="8853" y="1"/>
                    <a:pt x="8308" y="51"/>
                    <a:pt x="7760" y="154"/>
                  </a:cubicBezTo>
                  <a:cubicBezTo>
                    <a:pt x="3073" y="1073"/>
                    <a:pt x="1" y="5601"/>
                    <a:pt x="888" y="10288"/>
                  </a:cubicBezTo>
                  <a:cubicBezTo>
                    <a:pt x="1696" y="14416"/>
                    <a:pt x="5305" y="17291"/>
                    <a:pt x="9357" y="17291"/>
                  </a:cubicBezTo>
                  <a:cubicBezTo>
                    <a:pt x="9905" y="17291"/>
                    <a:pt x="10462" y="17238"/>
                    <a:pt x="11022" y="17129"/>
                  </a:cubicBezTo>
                  <a:cubicBezTo>
                    <a:pt x="15709" y="16210"/>
                    <a:pt x="18781" y="11682"/>
                    <a:pt x="17862" y="6995"/>
                  </a:cubicBezTo>
                  <a:cubicBezTo>
                    <a:pt x="17079" y="2855"/>
                    <a:pt x="13456" y="1"/>
                    <a:pt x="9391" y="1"/>
                  </a:cubicBez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9" name="Google Shape;358;p15">
              <a:extLst>
                <a:ext uri="{FF2B5EF4-FFF2-40B4-BE49-F238E27FC236}">
                  <a16:creationId xmlns:a16="http://schemas.microsoft.com/office/drawing/2014/main" id="{D25439B3-C5E7-4A85-9F91-C7DF5BD67557}"/>
                </a:ext>
              </a:extLst>
            </p:cNvPr>
            <p:cNvSpPr/>
            <p:nvPr/>
          </p:nvSpPr>
          <p:spPr>
            <a:xfrm>
              <a:off x="1672725" y="2630650"/>
              <a:ext cx="414875" cy="359550"/>
            </a:xfrm>
            <a:custGeom>
              <a:avLst/>
              <a:gdLst/>
              <a:ahLst/>
              <a:cxnLst/>
              <a:rect l="l" t="t" r="r" b="b"/>
              <a:pathLst>
                <a:path w="16595" h="14382" extrusionOk="0">
                  <a:moveTo>
                    <a:pt x="13681" y="0"/>
                  </a:moveTo>
                  <a:lnTo>
                    <a:pt x="13681" y="0"/>
                  </a:lnTo>
                  <a:cubicBezTo>
                    <a:pt x="14283" y="919"/>
                    <a:pt x="14726" y="1964"/>
                    <a:pt x="14948" y="3104"/>
                  </a:cubicBezTo>
                  <a:cubicBezTo>
                    <a:pt x="15867" y="7791"/>
                    <a:pt x="12795" y="12320"/>
                    <a:pt x="8108" y="13238"/>
                  </a:cubicBezTo>
                  <a:cubicBezTo>
                    <a:pt x="7572" y="13336"/>
                    <a:pt x="7039" y="13384"/>
                    <a:pt x="6513" y="13384"/>
                  </a:cubicBezTo>
                  <a:cubicBezTo>
                    <a:pt x="3988" y="13384"/>
                    <a:pt x="1625" y="12291"/>
                    <a:pt x="0" y="10483"/>
                  </a:cubicBezTo>
                  <a:lnTo>
                    <a:pt x="0" y="10483"/>
                  </a:lnTo>
                  <a:cubicBezTo>
                    <a:pt x="1576" y="12860"/>
                    <a:pt x="4279" y="14381"/>
                    <a:pt x="7214" y="14381"/>
                  </a:cubicBezTo>
                  <a:cubicBezTo>
                    <a:pt x="7759" y="14381"/>
                    <a:pt x="8312" y="14329"/>
                    <a:pt x="8868" y="14220"/>
                  </a:cubicBezTo>
                  <a:cubicBezTo>
                    <a:pt x="13555" y="13301"/>
                    <a:pt x="16595" y="8773"/>
                    <a:pt x="15708" y="4086"/>
                  </a:cubicBezTo>
                  <a:cubicBezTo>
                    <a:pt x="15423" y="2502"/>
                    <a:pt x="14695" y="1109"/>
                    <a:pt x="13681" y="0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0" name="Google Shape;359;p15">
              <a:extLst>
                <a:ext uri="{FF2B5EF4-FFF2-40B4-BE49-F238E27FC236}">
                  <a16:creationId xmlns:a16="http://schemas.microsoft.com/office/drawing/2014/main" id="{71CD8992-1FCC-125A-E41C-3CDAA5400B9C}"/>
                </a:ext>
              </a:extLst>
            </p:cNvPr>
            <p:cNvSpPr/>
            <p:nvPr/>
          </p:nvSpPr>
          <p:spPr>
            <a:xfrm>
              <a:off x="1684600" y="2739125"/>
              <a:ext cx="155200" cy="108900"/>
            </a:xfrm>
            <a:custGeom>
              <a:avLst/>
              <a:gdLst/>
              <a:ahLst/>
              <a:cxnLst/>
              <a:rect l="l" t="t" r="r" b="b"/>
              <a:pathLst>
                <a:path w="6208" h="4356" extrusionOk="0">
                  <a:moveTo>
                    <a:pt x="3864" y="0"/>
                  </a:moveTo>
                  <a:lnTo>
                    <a:pt x="824" y="570"/>
                  </a:lnTo>
                  <a:cubicBezTo>
                    <a:pt x="317" y="665"/>
                    <a:pt x="0" y="1140"/>
                    <a:pt x="95" y="1647"/>
                  </a:cubicBezTo>
                  <a:lnTo>
                    <a:pt x="475" y="3642"/>
                  </a:lnTo>
                  <a:cubicBezTo>
                    <a:pt x="559" y="4060"/>
                    <a:pt x="937" y="4355"/>
                    <a:pt x="1372" y="4355"/>
                  </a:cubicBezTo>
                  <a:cubicBezTo>
                    <a:pt x="1431" y="4355"/>
                    <a:pt x="1491" y="4350"/>
                    <a:pt x="1552" y="4339"/>
                  </a:cubicBezTo>
                  <a:lnTo>
                    <a:pt x="4561" y="3769"/>
                  </a:lnTo>
                  <a:lnTo>
                    <a:pt x="6208" y="1488"/>
                  </a:lnTo>
                  <a:lnTo>
                    <a:pt x="3864" y="0"/>
                  </a:ln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1" name="Google Shape;360;p15">
              <a:extLst>
                <a:ext uri="{FF2B5EF4-FFF2-40B4-BE49-F238E27FC236}">
                  <a16:creationId xmlns:a16="http://schemas.microsoft.com/office/drawing/2014/main" id="{8D530FA3-CA8C-C493-4C43-4E4C87D1E622}"/>
                </a:ext>
              </a:extLst>
            </p:cNvPr>
            <p:cNvSpPr/>
            <p:nvPr/>
          </p:nvSpPr>
          <p:spPr>
            <a:xfrm>
              <a:off x="1867475" y="2699900"/>
              <a:ext cx="155225" cy="108900"/>
            </a:xfrm>
            <a:custGeom>
              <a:avLst/>
              <a:gdLst/>
              <a:ahLst/>
              <a:cxnLst/>
              <a:rect l="l" t="t" r="r" b="b"/>
              <a:pathLst>
                <a:path w="6209" h="4356" extrusionOk="0">
                  <a:moveTo>
                    <a:pt x="4836" y="0"/>
                  </a:moveTo>
                  <a:cubicBezTo>
                    <a:pt x="4777" y="0"/>
                    <a:pt x="4717" y="6"/>
                    <a:pt x="4656" y="17"/>
                  </a:cubicBezTo>
                  <a:lnTo>
                    <a:pt x="1648" y="587"/>
                  </a:lnTo>
                  <a:lnTo>
                    <a:pt x="1" y="2836"/>
                  </a:lnTo>
                  <a:lnTo>
                    <a:pt x="2376" y="4356"/>
                  </a:lnTo>
                  <a:lnTo>
                    <a:pt x="5385" y="3786"/>
                  </a:lnTo>
                  <a:cubicBezTo>
                    <a:pt x="5891" y="3659"/>
                    <a:pt x="6208" y="3216"/>
                    <a:pt x="6113" y="2709"/>
                  </a:cubicBezTo>
                  <a:lnTo>
                    <a:pt x="5733" y="714"/>
                  </a:lnTo>
                  <a:cubicBezTo>
                    <a:pt x="5649" y="296"/>
                    <a:pt x="5271" y="0"/>
                    <a:pt x="4836" y="0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2" name="Google Shape;361;p15">
              <a:extLst>
                <a:ext uri="{FF2B5EF4-FFF2-40B4-BE49-F238E27FC236}">
                  <a16:creationId xmlns:a16="http://schemas.microsoft.com/office/drawing/2014/main" id="{F67E46D4-0B07-6B27-956E-856236B96442}"/>
                </a:ext>
              </a:extLst>
            </p:cNvPr>
            <p:cNvSpPr/>
            <p:nvPr/>
          </p:nvSpPr>
          <p:spPr>
            <a:xfrm>
              <a:off x="1692525" y="2768400"/>
              <a:ext cx="147275" cy="80375"/>
            </a:xfrm>
            <a:custGeom>
              <a:avLst/>
              <a:gdLst/>
              <a:ahLst/>
              <a:cxnLst/>
              <a:rect l="l" t="t" r="r" b="b"/>
              <a:pathLst>
                <a:path w="5891" h="3215" extrusionOk="0">
                  <a:moveTo>
                    <a:pt x="0" y="1616"/>
                  </a:moveTo>
                  <a:cubicBezTo>
                    <a:pt x="3" y="1628"/>
                    <a:pt x="5" y="1640"/>
                    <a:pt x="8" y="1652"/>
                  </a:cubicBezTo>
                  <a:lnTo>
                    <a:pt x="8" y="1652"/>
                  </a:lnTo>
                  <a:lnTo>
                    <a:pt x="0" y="1616"/>
                  </a:lnTo>
                  <a:close/>
                  <a:moveTo>
                    <a:pt x="5352" y="1"/>
                  </a:moveTo>
                  <a:lnTo>
                    <a:pt x="4085" y="1743"/>
                  </a:lnTo>
                  <a:lnTo>
                    <a:pt x="1077" y="2313"/>
                  </a:lnTo>
                  <a:cubicBezTo>
                    <a:pt x="1016" y="2324"/>
                    <a:pt x="956" y="2329"/>
                    <a:pt x="897" y="2329"/>
                  </a:cubicBezTo>
                  <a:cubicBezTo>
                    <a:pt x="474" y="2329"/>
                    <a:pt x="106" y="2051"/>
                    <a:pt x="8" y="1652"/>
                  </a:cubicBezTo>
                  <a:lnTo>
                    <a:pt x="8" y="1652"/>
                  </a:lnTo>
                  <a:lnTo>
                    <a:pt x="190" y="2471"/>
                  </a:lnTo>
                  <a:cubicBezTo>
                    <a:pt x="275" y="2893"/>
                    <a:pt x="659" y="3215"/>
                    <a:pt x="1077" y="3215"/>
                  </a:cubicBezTo>
                  <a:cubicBezTo>
                    <a:pt x="1129" y="3215"/>
                    <a:pt x="1182" y="3210"/>
                    <a:pt x="1235" y="3199"/>
                  </a:cubicBezTo>
                  <a:lnTo>
                    <a:pt x="4275" y="2598"/>
                  </a:lnTo>
                  <a:lnTo>
                    <a:pt x="5891" y="317"/>
                  </a:lnTo>
                  <a:lnTo>
                    <a:pt x="5352" y="1"/>
                  </a:ln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3" name="Google Shape;362;p15">
              <a:extLst>
                <a:ext uri="{FF2B5EF4-FFF2-40B4-BE49-F238E27FC236}">
                  <a16:creationId xmlns:a16="http://schemas.microsoft.com/office/drawing/2014/main" id="{5B0F19D6-1ECE-FBE3-0560-6C06B277D888}"/>
                </a:ext>
              </a:extLst>
            </p:cNvPr>
            <p:cNvSpPr/>
            <p:nvPr/>
          </p:nvSpPr>
          <p:spPr>
            <a:xfrm>
              <a:off x="1867475" y="2746250"/>
              <a:ext cx="155225" cy="62550"/>
            </a:xfrm>
            <a:custGeom>
              <a:avLst/>
              <a:gdLst/>
              <a:ahLst/>
              <a:cxnLst/>
              <a:rect l="l" t="t" r="r" b="b"/>
              <a:pathLst>
                <a:path w="6209" h="2502" extrusionOk="0">
                  <a:moveTo>
                    <a:pt x="5955" y="0"/>
                  </a:moveTo>
                  <a:lnTo>
                    <a:pt x="5959" y="24"/>
                  </a:lnTo>
                  <a:lnTo>
                    <a:pt x="5959" y="24"/>
                  </a:lnTo>
                  <a:cubicBezTo>
                    <a:pt x="5958" y="16"/>
                    <a:pt x="5956" y="8"/>
                    <a:pt x="5955" y="0"/>
                  </a:cubicBezTo>
                  <a:close/>
                  <a:moveTo>
                    <a:pt x="5959" y="24"/>
                  </a:moveTo>
                  <a:cubicBezTo>
                    <a:pt x="6039" y="492"/>
                    <a:pt x="5724" y="983"/>
                    <a:pt x="5226" y="1077"/>
                  </a:cubicBezTo>
                  <a:lnTo>
                    <a:pt x="2218" y="1647"/>
                  </a:lnTo>
                  <a:lnTo>
                    <a:pt x="381" y="475"/>
                  </a:lnTo>
                  <a:lnTo>
                    <a:pt x="1" y="982"/>
                  </a:lnTo>
                  <a:lnTo>
                    <a:pt x="2376" y="2502"/>
                  </a:lnTo>
                  <a:lnTo>
                    <a:pt x="5385" y="1932"/>
                  </a:lnTo>
                  <a:cubicBezTo>
                    <a:pt x="5891" y="1837"/>
                    <a:pt x="6208" y="1362"/>
                    <a:pt x="6113" y="855"/>
                  </a:cubicBezTo>
                  <a:lnTo>
                    <a:pt x="5959" y="24"/>
                  </a:ln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4" name="Google Shape;363;p15">
              <a:extLst>
                <a:ext uri="{FF2B5EF4-FFF2-40B4-BE49-F238E27FC236}">
                  <a16:creationId xmlns:a16="http://schemas.microsoft.com/office/drawing/2014/main" id="{9833E4F8-DDAB-919A-0312-059F21579F0A}"/>
                </a:ext>
              </a:extLst>
            </p:cNvPr>
            <p:cNvSpPr/>
            <p:nvPr/>
          </p:nvSpPr>
          <p:spPr>
            <a:xfrm>
              <a:off x="1777225" y="2607275"/>
              <a:ext cx="111675" cy="152450"/>
            </a:xfrm>
            <a:custGeom>
              <a:avLst/>
              <a:gdLst/>
              <a:ahLst/>
              <a:cxnLst/>
              <a:rect l="l" t="t" r="r" b="b"/>
              <a:pathLst>
                <a:path w="4467" h="6098" extrusionOk="0">
                  <a:moveTo>
                    <a:pt x="2989" y="0"/>
                  </a:moveTo>
                  <a:cubicBezTo>
                    <a:pt x="2933" y="0"/>
                    <a:pt x="2876" y="6"/>
                    <a:pt x="2819" y="17"/>
                  </a:cubicBezTo>
                  <a:lnTo>
                    <a:pt x="824" y="397"/>
                  </a:lnTo>
                  <a:cubicBezTo>
                    <a:pt x="317" y="492"/>
                    <a:pt x="1" y="967"/>
                    <a:pt x="96" y="1442"/>
                  </a:cubicBezTo>
                  <a:lnTo>
                    <a:pt x="697" y="4482"/>
                  </a:lnTo>
                  <a:lnTo>
                    <a:pt x="2978" y="6097"/>
                  </a:lnTo>
                  <a:lnTo>
                    <a:pt x="4466" y="3754"/>
                  </a:lnTo>
                  <a:lnTo>
                    <a:pt x="3864" y="714"/>
                  </a:lnTo>
                  <a:cubicBezTo>
                    <a:pt x="3781" y="296"/>
                    <a:pt x="3403" y="0"/>
                    <a:pt x="2989" y="0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5" name="Google Shape;364;p15">
              <a:extLst>
                <a:ext uri="{FF2B5EF4-FFF2-40B4-BE49-F238E27FC236}">
                  <a16:creationId xmlns:a16="http://schemas.microsoft.com/office/drawing/2014/main" id="{BB679A98-9216-C03C-8DAF-424D338AE906}"/>
                </a:ext>
              </a:extLst>
            </p:cNvPr>
            <p:cNvSpPr/>
            <p:nvPr/>
          </p:nvSpPr>
          <p:spPr>
            <a:xfrm>
              <a:off x="1819200" y="2788200"/>
              <a:ext cx="110850" cy="152450"/>
            </a:xfrm>
            <a:custGeom>
              <a:avLst/>
              <a:gdLst/>
              <a:ahLst/>
              <a:cxnLst/>
              <a:rect l="l" t="t" r="r" b="b"/>
              <a:pathLst>
                <a:path w="4434" h="6098" extrusionOk="0">
                  <a:moveTo>
                    <a:pt x="1520" y="0"/>
                  </a:moveTo>
                  <a:lnTo>
                    <a:pt x="0" y="2344"/>
                  </a:lnTo>
                  <a:lnTo>
                    <a:pt x="570" y="5384"/>
                  </a:lnTo>
                  <a:cubicBezTo>
                    <a:pt x="654" y="5802"/>
                    <a:pt x="1032" y="6098"/>
                    <a:pt x="1467" y="6098"/>
                  </a:cubicBezTo>
                  <a:cubicBezTo>
                    <a:pt x="1526" y="6098"/>
                    <a:pt x="1586" y="6092"/>
                    <a:pt x="1647" y="6081"/>
                  </a:cubicBezTo>
                  <a:lnTo>
                    <a:pt x="3610" y="5701"/>
                  </a:lnTo>
                  <a:cubicBezTo>
                    <a:pt x="4117" y="5606"/>
                    <a:pt x="4434" y="5131"/>
                    <a:pt x="4339" y="4656"/>
                  </a:cubicBezTo>
                  <a:lnTo>
                    <a:pt x="3769" y="1616"/>
                  </a:lnTo>
                  <a:lnTo>
                    <a:pt x="1520" y="0"/>
                  </a:ln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6" name="Google Shape;365;p15">
              <a:extLst>
                <a:ext uri="{FF2B5EF4-FFF2-40B4-BE49-F238E27FC236}">
                  <a16:creationId xmlns:a16="http://schemas.microsoft.com/office/drawing/2014/main" id="{D54566E6-D669-BFB9-FB54-CE830605F008}"/>
                </a:ext>
              </a:extLst>
            </p:cNvPr>
            <p:cNvSpPr/>
            <p:nvPr/>
          </p:nvSpPr>
          <p:spPr>
            <a:xfrm>
              <a:off x="1828700" y="2607275"/>
              <a:ext cx="60200" cy="152450"/>
            </a:xfrm>
            <a:custGeom>
              <a:avLst/>
              <a:gdLst/>
              <a:ahLst/>
              <a:cxnLst/>
              <a:rect l="l" t="t" r="r" b="b"/>
              <a:pathLst>
                <a:path w="2408" h="6098" extrusionOk="0">
                  <a:moveTo>
                    <a:pt x="40" y="137"/>
                  </a:moveTo>
                  <a:cubicBezTo>
                    <a:pt x="27" y="139"/>
                    <a:pt x="13" y="141"/>
                    <a:pt x="0" y="144"/>
                  </a:cubicBezTo>
                  <a:lnTo>
                    <a:pt x="40" y="137"/>
                  </a:lnTo>
                  <a:close/>
                  <a:moveTo>
                    <a:pt x="929" y="0"/>
                  </a:moveTo>
                  <a:cubicBezTo>
                    <a:pt x="873" y="0"/>
                    <a:pt x="817" y="6"/>
                    <a:pt x="760" y="17"/>
                  </a:cubicBezTo>
                  <a:lnTo>
                    <a:pt x="40" y="137"/>
                  </a:lnTo>
                  <a:lnTo>
                    <a:pt x="40" y="137"/>
                  </a:lnTo>
                  <a:cubicBezTo>
                    <a:pt x="87" y="130"/>
                    <a:pt x="133" y="127"/>
                    <a:pt x="179" y="127"/>
                  </a:cubicBezTo>
                  <a:cubicBezTo>
                    <a:pt x="615" y="127"/>
                    <a:pt x="993" y="426"/>
                    <a:pt x="1077" y="872"/>
                  </a:cubicBezTo>
                  <a:lnTo>
                    <a:pt x="1647" y="3881"/>
                  </a:lnTo>
                  <a:lnTo>
                    <a:pt x="475" y="5781"/>
                  </a:lnTo>
                  <a:lnTo>
                    <a:pt x="919" y="6097"/>
                  </a:lnTo>
                  <a:lnTo>
                    <a:pt x="2407" y="3754"/>
                  </a:lnTo>
                  <a:lnTo>
                    <a:pt x="1805" y="745"/>
                  </a:lnTo>
                  <a:cubicBezTo>
                    <a:pt x="1722" y="299"/>
                    <a:pt x="1343" y="0"/>
                    <a:pt x="929" y="0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7" name="Google Shape;366;p15">
              <a:extLst>
                <a:ext uri="{FF2B5EF4-FFF2-40B4-BE49-F238E27FC236}">
                  <a16:creationId xmlns:a16="http://schemas.microsoft.com/office/drawing/2014/main" id="{21A56249-68DF-04AB-0703-947642A5F148}"/>
                </a:ext>
              </a:extLst>
            </p:cNvPr>
            <p:cNvSpPr/>
            <p:nvPr/>
          </p:nvSpPr>
          <p:spPr>
            <a:xfrm>
              <a:off x="1849275" y="2788200"/>
              <a:ext cx="80775" cy="146500"/>
            </a:xfrm>
            <a:custGeom>
              <a:avLst/>
              <a:gdLst/>
              <a:ahLst/>
              <a:cxnLst/>
              <a:rect l="l" t="t" r="r" b="b"/>
              <a:pathLst>
                <a:path w="3231" h="5860" extrusionOk="0">
                  <a:moveTo>
                    <a:pt x="317" y="0"/>
                  </a:moveTo>
                  <a:lnTo>
                    <a:pt x="1" y="444"/>
                  </a:lnTo>
                  <a:lnTo>
                    <a:pt x="1837" y="1774"/>
                  </a:lnTo>
                  <a:lnTo>
                    <a:pt x="2407" y="4782"/>
                  </a:lnTo>
                  <a:cubicBezTo>
                    <a:pt x="2500" y="5276"/>
                    <a:pt x="2201" y="5740"/>
                    <a:pt x="1717" y="5851"/>
                  </a:cubicBezTo>
                  <a:lnTo>
                    <a:pt x="1717" y="5851"/>
                  </a:lnTo>
                  <a:lnTo>
                    <a:pt x="2439" y="5701"/>
                  </a:lnTo>
                  <a:cubicBezTo>
                    <a:pt x="2914" y="5606"/>
                    <a:pt x="3231" y="5131"/>
                    <a:pt x="3136" y="4656"/>
                  </a:cubicBezTo>
                  <a:lnTo>
                    <a:pt x="2566" y="1616"/>
                  </a:lnTo>
                  <a:lnTo>
                    <a:pt x="317" y="0"/>
                  </a:lnTo>
                  <a:close/>
                  <a:moveTo>
                    <a:pt x="1717" y="5851"/>
                  </a:moveTo>
                  <a:lnTo>
                    <a:pt x="1679" y="5859"/>
                  </a:lnTo>
                  <a:cubicBezTo>
                    <a:pt x="1692" y="5857"/>
                    <a:pt x="1705" y="5854"/>
                    <a:pt x="1717" y="5851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8" name="Google Shape;367;p15">
              <a:extLst>
                <a:ext uri="{FF2B5EF4-FFF2-40B4-BE49-F238E27FC236}">
                  <a16:creationId xmlns:a16="http://schemas.microsoft.com/office/drawing/2014/main" id="{F4E9DFDD-5F82-ECA9-29FF-8C3FED57D057}"/>
                </a:ext>
              </a:extLst>
            </p:cNvPr>
            <p:cNvSpPr/>
            <p:nvPr/>
          </p:nvSpPr>
          <p:spPr>
            <a:xfrm>
              <a:off x="1384500" y="2614025"/>
              <a:ext cx="668275" cy="1322575"/>
            </a:xfrm>
            <a:custGeom>
              <a:avLst/>
              <a:gdLst/>
              <a:ahLst/>
              <a:cxnLst/>
              <a:rect l="l" t="t" r="r" b="b"/>
              <a:pathLst>
                <a:path w="26731" h="52903" extrusionOk="0">
                  <a:moveTo>
                    <a:pt x="5544" y="0"/>
                  </a:moveTo>
                  <a:lnTo>
                    <a:pt x="5544" y="0"/>
                  </a:lnTo>
                  <a:cubicBezTo>
                    <a:pt x="3454" y="5574"/>
                    <a:pt x="1427" y="19730"/>
                    <a:pt x="699" y="33728"/>
                  </a:cubicBezTo>
                  <a:cubicBezTo>
                    <a:pt x="0" y="47883"/>
                    <a:pt x="5294" y="52903"/>
                    <a:pt x="11168" y="52903"/>
                  </a:cubicBezTo>
                  <a:cubicBezTo>
                    <a:pt x="12220" y="52903"/>
                    <a:pt x="13290" y="52742"/>
                    <a:pt x="14348" y="52444"/>
                  </a:cubicBezTo>
                  <a:cubicBezTo>
                    <a:pt x="21315" y="50449"/>
                    <a:pt x="25527" y="26412"/>
                    <a:pt x="26731" y="23119"/>
                  </a:cubicBezTo>
                  <a:cubicBezTo>
                    <a:pt x="7697" y="21408"/>
                    <a:pt x="5164" y="8266"/>
                    <a:pt x="5544" y="0"/>
                  </a:cubicBezTo>
                  <a:close/>
                </a:path>
              </a:pathLst>
            </a:custGeom>
            <a:solidFill>
              <a:srgbClr val="2A3F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9" name="Google Shape;368;p15">
              <a:extLst>
                <a:ext uri="{FF2B5EF4-FFF2-40B4-BE49-F238E27FC236}">
                  <a16:creationId xmlns:a16="http://schemas.microsoft.com/office/drawing/2014/main" id="{FB769420-ED96-EC77-2EF3-E62116AACD13}"/>
                </a:ext>
              </a:extLst>
            </p:cNvPr>
            <p:cNvSpPr/>
            <p:nvPr/>
          </p:nvSpPr>
          <p:spPr>
            <a:xfrm>
              <a:off x="2865050" y="2284675"/>
              <a:ext cx="876475" cy="1316375"/>
            </a:xfrm>
            <a:custGeom>
              <a:avLst/>
              <a:gdLst/>
              <a:ahLst/>
              <a:cxnLst/>
              <a:rect l="l" t="t" r="r" b="b"/>
              <a:pathLst>
                <a:path w="35059" h="52655" extrusionOk="0">
                  <a:moveTo>
                    <a:pt x="10388" y="0"/>
                  </a:moveTo>
                  <a:lnTo>
                    <a:pt x="10388" y="0"/>
                  </a:lnTo>
                  <a:cubicBezTo>
                    <a:pt x="14284" y="8487"/>
                    <a:pt x="15550" y="21598"/>
                    <a:pt x="1" y="30086"/>
                  </a:cubicBezTo>
                  <a:cubicBezTo>
                    <a:pt x="2364" y="32729"/>
                    <a:pt x="14712" y="52654"/>
                    <a:pt x="21964" y="52654"/>
                  </a:cubicBezTo>
                  <a:cubicBezTo>
                    <a:pt x="22098" y="52654"/>
                    <a:pt x="22229" y="52648"/>
                    <a:pt x="22359" y="52634"/>
                  </a:cubicBezTo>
                  <a:cubicBezTo>
                    <a:pt x="29580" y="51874"/>
                    <a:pt x="35059" y="45382"/>
                    <a:pt x="28091" y="30212"/>
                  </a:cubicBezTo>
                  <a:cubicBezTo>
                    <a:pt x="21853" y="16721"/>
                    <a:pt x="14220" y="3642"/>
                    <a:pt x="10388" y="0"/>
                  </a:cubicBezTo>
                  <a:close/>
                </a:path>
              </a:pathLst>
            </a:custGeom>
            <a:solidFill>
              <a:srgbClr val="3047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0" name="Google Shape;369;p15">
              <a:extLst>
                <a:ext uri="{FF2B5EF4-FFF2-40B4-BE49-F238E27FC236}">
                  <a16:creationId xmlns:a16="http://schemas.microsoft.com/office/drawing/2014/main" id="{6C693258-BB8F-0771-0ED2-50DE08AF839A}"/>
                </a:ext>
              </a:extLst>
            </p:cNvPr>
            <p:cNvSpPr/>
            <p:nvPr/>
          </p:nvSpPr>
          <p:spPr>
            <a:xfrm>
              <a:off x="1683025" y="3055000"/>
              <a:ext cx="369750" cy="410950"/>
            </a:xfrm>
            <a:custGeom>
              <a:avLst/>
              <a:gdLst/>
              <a:ahLst/>
              <a:cxnLst/>
              <a:rect l="l" t="t" r="r" b="b"/>
              <a:pathLst>
                <a:path w="14790" h="16438" extrusionOk="0">
                  <a:moveTo>
                    <a:pt x="63" y="1"/>
                  </a:moveTo>
                  <a:lnTo>
                    <a:pt x="0" y="96"/>
                  </a:lnTo>
                  <a:cubicBezTo>
                    <a:pt x="0" y="96"/>
                    <a:pt x="4307" y="12985"/>
                    <a:pt x="11971" y="16437"/>
                  </a:cubicBezTo>
                  <a:cubicBezTo>
                    <a:pt x="13364" y="11307"/>
                    <a:pt x="14314" y="6778"/>
                    <a:pt x="14790" y="5511"/>
                  </a:cubicBezTo>
                  <a:cubicBezTo>
                    <a:pt x="7981" y="4878"/>
                    <a:pt x="3294" y="2788"/>
                    <a:pt x="63" y="1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1" name="Google Shape;370;p15">
              <a:extLst>
                <a:ext uri="{FF2B5EF4-FFF2-40B4-BE49-F238E27FC236}">
                  <a16:creationId xmlns:a16="http://schemas.microsoft.com/office/drawing/2014/main" id="{D442D6A2-98C1-4E54-7123-8530A7F6E720}"/>
                </a:ext>
              </a:extLst>
            </p:cNvPr>
            <p:cNvSpPr/>
            <p:nvPr/>
          </p:nvSpPr>
          <p:spPr>
            <a:xfrm>
              <a:off x="1603050" y="3160300"/>
              <a:ext cx="795700" cy="852900"/>
            </a:xfrm>
            <a:custGeom>
              <a:avLst/>
              <a:gdLst/>
              <a:ahLst/>
              <a:cxnLst/>
              <a:rect l="l" t="t" r="r" b="b"/>
              <a:pathLst>
                <a:path w="31828" h="34116" extrusionOk="0">
                  <a:moveTo>
                    <a:pt x="25505" y="0"/>
                  </a:moveTo>
                  <a:cubicBezTo>
                    <a:pt x="19801" y="0"/>
                    <a:pt x="10641" y="5226"/>
                    <a:pt x="10641" y="5226"/>
                  </a:cubicBezTo>
                  <a:cubicBezTo>
                    <a:pt x="8139" y="7000"/>
                    <a:pt x="7791" y="8963"/>
                    <a:pt x="8741" y="10863"/>
                  </a:cubicBezTo>
                  <a:cubicBezTo>
                    <a:pt x="9375" y="12162"/>
                    <a:pt x="10800" y="12383"/>
                    <a:pt x="10800" y="12383"/>
                  </a:cubicBezTo>
                  <a:cubicBezTo>
                    <a:pt x="9185" y="13112"/>
                    <a:pt x="7823" y="13713"/>
                    <a:pt x="7316" y="14632"/>
                  </a:cubicBezTo>
                  <a:cubicBezTo>
                    <a:pt x="5606" y="17704"/>
                    <a:pt x="8234" y="20047"/>
                    <a:pt x="8234" y="20047"/>
                  </a:cubicBezTo>
                  <a:cubicBezTo>
                    <a:pt x="8234" y="20047"/>
                    <a:pt x="3199" y="21314"/>
                    <a:pt x="4149" y="25209"/>
                  </a:cubicBezTo>
                  <a:cubicBezTo>
                    <a:pt x="4751" y="27679"/>
                    <a:pt x="7158" y="28059"/>
                    <a:pt x="7158" y="28059"/>
                  </a:cubicBezTo>
                  <a:cubicBezTo>
                    <a:pt x="5543" y="30656"/>
                    <a:pt x="0" y="30783"/>
                    <a:pt x="0" y="30783"/>
                  </a:cubicBezTo>
                  <a:cubicBezTo>
                    <a:pt x="431" y="33278"/>
                    <a:pt x="2115" y="34115"/>
                    <a:pt x="4422" y="34115"/>
                  </a:cubicBezTo>
                  <a:cubicBezTo>
                    <a:pt x="7035" y="34115"/>
                    <a:pt x="10448" y="33040"/>
                    <a:pt x="13745" y="32081"/>
                  </a:cubicBezTo>
                  <a:cubicBezTo>
                    <a:pt x="20110" y="30181"/>
                    <a:pt x="19192" y="24164"/>
                    <a:pt x="19192" y="24164"/>
                  </a:cubicBezTo>
                  <a:cubicBezTo>
                    <a:pt x="25621" y="22739"/>
                    <a:pt x="24417" y="16279"/>
                    <a:pt x="24417" y="16279"/>
                  </a:cubicBezTo>
                  <a:cubicBezTo>
                    <a:pt x="29041" y="13682"/>
                    <a:pt x="26888" y="8171"/>
                    <a:pt x="26888" y="8171"/>
                  </a:cubicBezTo>
                  <a:cubicBezTo>
                    <a:pt x="26888" y="8171"/>
                    <a:pt x="31828" y="5353"/>
                    <a:pt x="29294" y="1584"/>
                  </a:cubicBezTo>
                  <a:cubicBezTo>
                    <a:pt x="28531" y="442"/>
                    <a:pt x="27164" y="0"/>
                    <a:pt x="25505" y="0"/>
                  </a:cubicBezTo>
                  <a:close/>
                </a:path>
              </a:pathLst>
            </a:custGeom>
            <a:solidFill>
              <a:srgbClr val="F2A3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2" name="Google Shape;371;p15">
              <a:extLst>
                <a:ext uri="{FF2B5EF4-FFF2-40B4-BE49-F238E27FC236}">
                  <a16:creationId xmlns:a16="http://schemas.microsoft.com/office/drawing/2014/main" id="{EEFC4DAE-93D1-5343-46DE-C3BF14061A48}"/>
                </a:ext>
              </a:extLst>
            </p:cNvPr>
            <p:cNvSpPr/>
            <p:nvPr/>
          </p:nvSpPr>
          <p:spPr>
            <a:xfrm>
              <a:off x="1898375" y="3161100"/>
              <a:ext cx="500375" cy="790175"/>
            </a:xfrm>
            <a:custGeom>
              <a:avLst/>
              <a:gdLst/>
              <a:ahLst/>
              <a:cxnLst/>
              <a:rect l="l" t="t" r="r" b="b"/>
              <a:pathLst>
                <a:path w="20015" h="31607" extrusionOk="0">
                  <a:moveTo>
                    <a:pt x="14346" y="1"/>
                  </a:moveTo>
                  <a:lnTo>
                    <a:pt x="14346" y="1"/>
                  </a:lnTo>
                  <a:cubicBezTo>
                    <a:pt x="15455" y="856"/>
                    <a:pt x="16785" y="2217"/>
                    <a:pt x="16785" y="3579"/>
                  </a:cubicBezTo>
                  <a:cubicBezTo>
                    <a:pt x="16785" y="5859"/>
                    <a:pt x="14156" y="8013"/>
                    <a:pt x="8867" y="9723"/>
                  </a:cubicBezTo>
                  <a:cubicBezTo>
                    <a:pt x="8867" y="9723"/>
                    <a:pt x="11939" y="8984"/>
                    <a:pt x="13482" y="8984"/>
                  </a:cubicBezTo>
                  <a:cubicBezTo>
                    <a:pt x="13909" y="8984"/>
                    <a:pt x="14218" y="9041"/>
                    <a:pt x="14314" y="9185"/>
                  </a:cubicBezTo>
                  <a:cubicBezTo>
                    <a:pt x="15138" y="10388"/>
                    <a:pt x="14473" y="14252"/>
                    <a:pt x="12161" y="15455"/>
                  </a:cubicBezTo>
                  <a:cubicBezTo>
                    <a:pt x="9849" y="16658"/>
                    <a:pt x="3515" y="18717"/>
                    <a:pt x="3515" y="18717"/>
                  </a:cubicBezTo>
                  <a:cubicBezTo>
                    <a:pt x="3515" y="18717"/>
                    <a:pt x="8899" y="17862"/>
                    <a:pt x="11464" y="17102"/>
                  </a:cubicBezTo>
                  <a:cubicBezTo>
                    <a:pt x="11480" y="17098"/>
                    <a:pt x="11496" y="17096"/>
                    <a:pt x="11511" y="17096"/>
                  </a:cubicBezTo>
                  <a:cubicBezTo>
                    <a:pt x="12106" y="17096"/>
                    <a:pt x="12232" y="20062"/>
                    <a:pt x="10039" y="21884"/>
                  </a:cubicBezTo>
                  <a:cubicBezTo>
                    <a:pt x="7822" y="23784"/>
                    <a:pt x="6461" y="23974"/>
                    <a:pt x="6461" y="23974"/>
                  </a:cubicBezTo>
                  <a:lnTo>
                    <a:pt x="0" y="26064"/>
                  </a:lnTo>
                  <a:cubicBezTo>
                    <a:pt x="0" y="26064"/>
                    <a:pt x="4329" y="25363"/>
                    <a:pt x="5625" y="25363"/>
                  </a:cubicBezTo>
                  <a:cubicBezTo>
                    <a:pt x="5786" y="25363"/>
                    <a:pt x="5901" y="25374"/>
                    <a:pt x="5954" y="25399"/>
                  </a:cubicBezTo>
                  <a:cubicBezTo>
                    <a:pt x="6619" y="25716"/>
                    <a:pt x="6334" y="28883"/>
                    <a:pt x="3104" y="31606"/>
                  </a:cubicBezTo>
                  <a:cubicBezTo>
                    <a:pt x="8171" y="29389"/>
                    <a:pt x="7411" y="24132"/>
                    <a:pt x="7411" y="24132"/>
                  </a:cubicBezTo>
                  <a:cubicBezTo>
                    <a:pt x="13808" y="22707"/>
                    <a:pt x="12604" y="16247"/>
                    <a:pt x="12604" y="16247"/>
                  </a:cubicBezTo>
                  <a:cubicBezTo>
                    <a:pt x="17228" y="13650"/>
                    <a:pt x="15075" y="8139"/>
                    <a:pt x="15075" y="8139"/>
                  </a:cubicBezTo>
                  <a:cubicBezTo>
                    <a:pt x="15075" y="8139"/>
                    <a:pt x="20015" y="5321"/>
                    <a:pt x="17481" y="1552"/>
                  </a:cubicBezTo>
                  <a:cubicBezTo>
                    <a:pt x="16816" y="571"/>
                    <a:pt x="15708" y="96"/>
                    <a:pt x="14346" y="1"/>
                  </a:cubicBezTo>
                  <a:close/>
                </a:path>
              </a:pathLst>
            </a:custGeom>
            <a:solidFill>
              <a:srgbClr val="DD91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3" name="Google Shape;372;p15">
              <a:extLst>
                <a:ext uri="{FF2B5EF4-FFF2-40B4-BE49-F238E27FC236}">
                  <a16:creationId xmlns:a16="http://schemas.microsoft.com/office/drawing/2014/main" id="{4EB2D5DB-6ABF-BB0B-2DE7-E123ADF3DBB2}"/>
                </a:ext>
              </a:extLst>
            </p:cNvPr>
            <p:cNvSpPr/>
            <p:nvPr/>
          </p:nvSpPr>
          <p:spPr>
            <a:xfrm>
              <a:off x="2865050" y="2783450"/>
              <a:ext cx="274775" cy="467150"/>
            </a:xfrm>
            <a:custGeom>
              <a:avLst/>
              <a:gdLst/>
              <a:ahLst/>
              <a:cxnLst/>
              <a:rect l="l" t="t" r="r" b="b"/>
              <a:pathLst>
                <a:path w="10991" h="18686" extrusionOk="0">
                  <a:moveTo>
                    <a:pt x="10705" y="0"/>
                  </a:moveTo>
                  <a:lnTo>
                    <a:pt x="10705" y="0"/>
                  </a:lnTo>
                  <a:cubicBezTo>
                    <a:pt x="8773" y="3674"/>
                    <a:pt x="5385" y="7189"/>
                    <a:pt x="1" y="10135"/>
                  </a:cubicBezTo>
                  <a:cubicBezTo>
                    <a:pt x="919" y="11148"/>
                    <a:pt x="3263" y="14695"/>
                    <a:pt x="6240" y="18685"/>
                  </a:cubicBezTo>
                  <a:cubicBezTo>
                    <a:pt x="10990" y="12858"/>
                    <a:pt x="10768" y="1742"/>
                    <a:pt x="10705" y="0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4" name="Google Shape;373;p15">
              <a:extLst>
                <a:ext uri="{FF2B5EF4-FFF2-40B4-BE49-F238E27FC236}">
                  <a16:creationId xmlns:a16="http://schemas.microsoft.com/office/drawing/2014/main" id="{E4B3395E-551D-685D-3338-0400D857542F}"/>
                </a:ext>
              </a:extLst>
            </p:cNvPr>
            <p:cNvSpPr/>
            <p:nvPr/>
          </p:nvSpPr>
          <p:spPr>
            <a:xfrm>
              <a:off x="2255425" y="2559425"/>
              <a:ext cx="198750" cy="116300"/>
            </a:xfrm>
            <a:custGeom>
              <a:avLst/>
              <a:gdLst/>
              <a:ahLst/>
              <a:cxnLst/>
              <a:rect l="l" t="t" r="r" b="b"/>
              <a:pathLst>
                <a:path w="7950" h="4652" extrusionOk="0">
                  <a:moveTo>
                    <a:pt x="6197" y="0"/>
                  </a:moveTo>
                  <a:cubicBezTo>
                    <a:pt x="6096" y="0"/>
                    <a:pt x="5994" y="10"/>
                    <a:pt x="5891" y="31"/>
                  </a:cubicBezTo>
                  <a:lnTo>
                    <a:pt x="1363" y="886"/>
                  </a:lnTo>
                  <a:cubicBezTo>
                    <a:pt x="539" y="1044"/>
                    <a:pt x="1" y="1804"/>
                    <a:pt x="159" y="2564"/>
                  </a:cubicBezTo>
                  <a:lnTo>
                    <a:pt x="349" y="3514"/>
                  </a:lnTo>
                  <a:cubicBezTo>
                    <a:pt x="460" y="4180"/>
                    <a:pt x="1082" y="4652"/>
                    <a:pt x="1788" y="4652"/>
                  </a:cubicBezTo>
                  <a:cubicBezTo>
                    <a:pt x="1888" y="4652"/>
                    <a:pt x="1989" y="4642"/>
                    <a:pt x="2091" y="4623"/>
                  </a:cubicBezTo>
                  <a:lnTo>
                    <a:pt x="6620" y="3768"/>
                  </a:lnTo>
                  <a:cubicBezTo>
                    <a:pt x="7411" y="3609"/>
                    <a:pt x="7950" y="2849"/>
                    <a:pt x="7791" y="2058"/>
                  </a:cubicBezTo>
                  <a:lnTo>
                    <a:pt x="7633" y="1139"/>
                  </a:lnTo>
                  <a:cubicBezTo>
                    <a:pt x="7495" y="450"/>
                    <a:pt x="6877" y="0"/>
                    <a:pt x="6197" y="0"/>
                  </a:cubicBezTo>
                  <a:close/>
                </a:path>
              </a:pathLst>
            </a:custGeom>
            <a:solidFill>
              <a:srgbClr val="2622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5" name="Google Shape;374;p15">
              <a:extLst>
                <a:ext uri="{FF2B5EF4-FFF2-40B4-BE49-F238E27FC236}">
                  <a16:creationId xmlns:a16="http://schemas.microsoft.com/office/drawing/2014/main" id="{3588F364-FF64-353B-91BA-E57EAE2BFB75}"/>
                </a:ext>
              </a:extLst>
            </p:cNvPr>
            <p:cNvSpPr/>
            <p:nvPr/>
          </p:nvSpPr>
          <p:spPr>
            <a:xfrm>
              <a:off x="2282350" y="2699800"/>
              <a:ext cx="198750" cy="116850"/>
            </a:xfrm>
            <a:custGeom>
              <a:avLst/>
              <a:gdLst/>
              <a:ahLst/>
              <a:cxnLst/>
              <a:rect l="l" t="t" r="r" b="b"/>
              <a:pathLst>
                <a:path w="7950" h="4674" extrusionOk="0">
                  <a:moveTo>
                    <a:pt x="6155" y="1"/>
                  </a:moveTo>
                  <a:cubicBezTo>
                    <a:pt x="6068" y="1"/>
                    <a:pt x="5980" y="8"/>
                    <a:pt x="5891" y="21"/>
                  </a:cubicBezTo>
                  <a:lnTo>
                    <a:pt x="1362" y="908"/>
                  </a:lnTo>
                  <a:cubicBezTo>
                    <a:pt x="539" y="1066"/>
                    <a:pt x="1" y="1826"/>
                    <a:pt x="159" y="2586"/>
                  </a:cubicBezTo>
                  <a:lnTo>
                    <a:pt x="349" y="3536"/>
                  </a:lnTo>
                  <a:cubicBezTo>
                    <a:pt x="488" y="4202"/>
                    <a:pt x="1088" y="4674"/>
                    <a:pt x="1789" y="4674"/>
                  </a:cubicBezTo>
                  <a:cubicBezTo>
                    <a:pt x="1888" y="4674"/>
                    <a:pt x="1989" y="4664"/>
                    <a:pt x="2091" y="4645"/>
                  </a:cubicBezTo>
                  <a:lnTo>
                    <a:pt x="6619" y="3758"/>
                  </a:lnTo>
                  <a:cubicBezTo>
                    <a:pt x="7411" y="3600"/>
                    <a:pt x="7949" y="2871"/>
                    <a:pt x="7823" y="2080"/>
                  </a:cubicBezTo>
                  <a:lnTo>
                    <a:pt x="7633" y="1161"/>
                  </a:lnTo>
                  <a:cubicBezTo>
                    <a:pt x="7492" y="455"/>
                    <a:pt x="6872" y="1"/>
                    <a:pt x="6155" y="1"/>
                  </a:cubicBezTo>
                  <a:close/>
                </a:path>
              </a:pathLst>
            </a:custGeom>
            <a:solidFill>
              <a:srgbClr val="2622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6" name="Google Shape;375;p15">
              <a:extLst>
                <a:ext uri="{FF2B5EF4-FFF2-40B4-BE49-F238E27FC236}">
                  <a16:creationId xmlns:a16="http://schemas.microsoft.com/office/drawing/2014/main" id="{D32EE0FF-4E52-8156-4819-82CC6D47E7CA}"/>
                </a:ext>
              </a:extLst>
            </p:cNvPr>
            <p:cNvSpPr/>
            <p:nvPr/>
          </p:nvSpPr>
          <p:spPr>
            <a:xfrm>
              <a:off x="2255425" y="2559425"/>
              <a:ext cx="198750" cy="116300"/>
            </a:xfrm>
            <a:custGeom>
              <a:avLst/>
              <a:gdLst/>
              <a:ahLst/>
              <a:cxnLst/>
              <a:rect l="l" t="t" r="r" b="b"/>
              <a:pathLst>
                <a:path w="7950" h="4652" extrusionOk="0">
                  <a:moveTo>
                    <a:pt x="6197" y="0"/>
                  </a:moveTo>
                  <a:cubicBezTo>
                    <a:pt x="6096" y="0"/>
                    <a:pt x="5994" y="10"/>
                    <a:pt x="5891" y="31"/>
                  </a:cubicBezTo>
                  <a:lnTo>
                    <a:pt x="1363" y="886"/>
                  </a:lnTo>
                  <a:cubicBezTo>
                    <a:pt x="539" y="1044"/>
                    <a:pt x="1" y="1804"/>
                    <a:pt x="159" y="2564"/>
                  </a:cubicBezTo>
                  <a:lnTo>
                    <a:pt x="349" y="3514"/>
                  </a:lnTo>
                  <a:cubicBezTo>
                    <a:pt x="460" y="4180"/>
                    <a:pt x="1082" y="4652"/>
                    <a:pt x="1788" y="4652"/>
                  </a:cubicBezTo>
                  <a:cubicBezTo>
                    <a:pt x="1888" y="4652"/>
                    <a:pt x="1989" y="4642"/>
                    <a:pt x="2091" y="4623"/>
                  </a:cubicBezTo>
                  <a:lnTo>
                    <a:pt x="6620" y="3768"/>
                  </a:lnTo>
                  <a:cubicBezTo>
                    <a:pt x="7411" y="3609"/>
                    <a:pt x="7950" y="2849"/>
                    <a:pt x="7791" y="2058"/>
                  </a:cubicBezTo>
                  <a:lnTo>
                    <a:pt x="7633" y="1139"/>
                  </a:lnTo>
                  <a:cubicBezTo>
                    <a:pt x="7495" y="450"/>
                    <a:pt x="6877" y="0"/>
                    <a:pt x="6197" y="0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7" name="Google Shape;376;p15">
              <a:extLst>
                <a:ext uri="{FF2B5EF4-FFF2-40B4-BE49-F238E27FC236}">
                  <a16:creationId xmlns:a16="http://schemas.microsoft.com/office/drawing/2014/main" id="{1A156D4E-A09F-7F90-0559-28ED68D503E8}"/>
                </a:ext>
              </a:extLst>
            </p:cNvPr>
            <p:cNvSpPr/>
            <p:nvPr/>
          </p:nvSpPr>
          <p:spPr>
            <a:xfrm>
              <a:off x="2282350" y="2699800"/>
              <a:ext cx="198750" cy="116850"/>
            </a:xfrm>
            <a:custGeom>
              <a:avLst/>
              <a:gdLst/>
              <a:ahLst/>
              <a:cxnLst/>
              <a:rect l="l" t="t" r="r" b="b"/>
              <a:pathLst>
                <a:path w="7950" h="4674" extrusionOk="0">
                  <a:moveTo>
                    <a:pt x="6155" y="1"/>
                  </a:moveTo>
                  <a:cubicBezTo>
                    <a:pt x="6068" y="1"/>
                    <a:pt x="5980" y="8"/>
                    <a:pt x="5891" y="21"/>
                  </a:cubicBezTo>
                  <a:lnTo>
                    <a:pt x="1362" y="908"/>
                  </a:lnTo>
                  <a:cubicBezTo>
                    <a:pt x="539" y="1066"/>
                    <a:pt x="1" y="1826"/>
                    <a:pt x="159" y="2586"/>
                  </a:cubicBezTo>
                  <a:lnTo>
                    <a:pt x="349" y="3536"/>
                  </a:lnTo>
                  <a:cubicBezTo>
                    <a:pt x="488" y="4202"/>
                    <a:pt x="1088" y="4674"/>
                    <a:pt x="1789" y="4674"/>
                  </a:cubicBezTo>
                  <a:cubicBezTo>
                    <a:pt x="1888" y="4674"/>
                    <a:pt x="1989" y="4664"/>
                    <a:pt x="2091" y="4645"/>
                  </a:cubicBezTo>
                  <a:lnTo>
                    <a:pt x="6619" y="3758"/>
                  </a:lnTo>
                  <a:cubicBezTo>
                    <a:pt x="7411" y="3600"/>
                    <a:pt x="7949" y="2871"/>
                    <a:pt x="7823" y="2080"/>
                  </a:cubicBezTo>
                  <a:lnTo>
                    <a:pt x="7633" y="1161"/>
                  </a:lnTo>
                  <a:cubicBezTo>
                    <a:pt x="7492" y="455"/>
                    <a:pt x="6872" y="1"/>
                    <a:pt x="6155" y="1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8" name="Google Shape;377;p15">
              <a:extLst>
                <a:ext uri="{FF2B5EF4-FFF2-40B4-BE49-F238E27FC236}">
                  <a16:creationId xmlns:a16="http://schemas.microsoft.com/office/drawing/2014/main" id="{9643957D-3CEB-C650-D44D-DA0767AA46F9}"/>
                </a:ext>
              </a:extLst>
            </p:cNvPr>
            <p:cNvSpPr/>
            <p:nvPr/>
          </p:nvSpPr>
          <p:spPr>
            <a:xfrm>
              <a:off x="2276025" y="2577900"/>
              <a:ext cx="157575" cy="79175"/>
            </a:xfrm>
            <a:custGeom>
              <a:avLst/>
              <a:gdLst/>
              <a:ahLst/>
              <a:cxnLst/>
              <a:rect l="l" t="t" r="r" b="b"/>
              <a:pathLst>
                <a:path w="6303" h="3167" extrusionOk="0">
                  <a:moveTo>
                    <a:pt x="5369" y="0"/>
                  </a:moveTo>
                  <a:cubicBezTo>
                    <a:pt x="5312" y="0"/>
                    <a:pt x="5253" y="7"/>
                    <a:pt x="5194" y="20"/>
                  </a:cubicBezTo>
                  <a:lnTo>
                    <a:pt x="665" y="875"/>
                  </a:lnTo>
                  <a:cubicBezTo>
                    <a:pt x="254" y="970"/>
                    <a:pt x="0" y="1319"/>
                    <a:pt x="64" y="1699"/>
                  </a:cubicBezTo>
                  <a:lnTo>
                    <a:pt x="254" y="2617"/>
                  </a:lnTo>
                  <a:cubicBezTo>
                    <a:pt x="310" y="2954"/>
                    <a:pt x="614" y="3166"/>
                    <a:pt x="969" y="3166"/>
                  </a:cubicBezTo>
                  <a:cubicBezTo>
                    <a:pt x="1015" y="3166"/>
                    <a:pt x="1062" y="3163"/>
                    <a:pt x="1109" y="3155"/>
                  </a:cubicBezTo>
                  <a:lnTo>
                    <a:pt x="5637" y="2269"/>
                  </a:lnTo>
                  <a:cubicBezTo>
                    <a:pt x="6049" y="2205"/>
                    <a:pt x="6302" y="1857"/>
                    <a:pt x="6239" y="1477"/>
                  </a:cubicBezTo>
                  <a:lnTo>
                    <a:pt x="6049" y="527"/>
                  </a:lnTo>
                  <a:cubicBezTo>
                    <a:pt x="5995" y="229"/>
                    <a:pt x="5708" y="0"/>
                    <a:pt x="5369" y="0"/>
                  </a:cubicBezTo>
                  <a:close/>
                </a:path>
              </a:pathLst>
            </a:custGeom>
            <a:solidFill>
              <a:srgbClr val="F2A3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9" name="Google Shape;378;p15">
              <a:extLst>
                <a:ext uri="{FF2B5EF4-FFF2-40B4-BE49-F238E27FC236}">
                  <a16:creationId xmlns:a16="http://schemas.microsoft.com/office/drawing/2014/main" id="{74043394-BBCD-3819-661C-F76DEA2CBE79}"/>
                </a:ext>
              </a:extLst>
            </p:cNvPr>
            <p:cNvSpPr/>
            <p:nvPr/>
          </p:nvSpPr>
          <p:spPr>
            <a:xfrm>
              <a:off x="2302925" y="2718775"/>
              <a:ext cx="158375" cy="79225"/>
            </a:xfrm>
            <a:custGeom>
              <a:avLst/>
              <a:gdLst/>
              <a:ahLst/>
              <a:cxnLst/>
              <a:rect l="l" t="t" r="r" b="b"/>
              <a:pathLst>
                <a:path w="6335" h="3169" extrusionOk="0">
                  <a:moveTo>
                    <a:pt x="5384" y="0"/>
                  </a:moveTo>
                  <a:cubicBezTo>
                    <a:pt x="5322" y="0"/>
                    <a:pt x="5259" y="7"/>
                    <a:pt x="5195" y="22"/>
                  </a:cubicBezTo>
                  <a:lnTo>
                    <a:pt x="666" y="877"/>
                  </a:lnTo>
                  <a:cubicBezTo>
                    <a:pt x="286" y="972"/>
                    <a:pt x="1" y="1321"/>
                    <a:pt x="64" y="1701"/>
                  </a:cubicBezTo>
                  <a:lnTo>
                    <a:pt x="254" y="2619"/>
                  </a:lnTo>
                  <a:cubicBezTo>
                    <a:pt x="310" y="2956"/>
                    <a:pt x="640" y="3168"/>
                    <a:pt x="979" y="3168"/>
                  </a:cubicBezTo>
                  <a:cubicBezTo>
                    <a:pt x="1022" y="3168"/>
                    <a:pt x="1066" y="3165"/>
                    <a:pt x="1109" y="3158"/>
                  </a:cubicBezTo>
                  <a:lnTo>
                    <a:pt x="5638" y="2271"/>
                  </a:lnTo>
                  <a:cubicBezTo>
                    <a:pt x="6050" y="2207"/>
                    <a:pt x="6335" y="1827"/>
                    <a:pt x="6240" y="1479"/>
                  </a:cubicBezTo>
                  <a:lnTo>
                    <a:pt x="6081" y="529"/>
                  </a:lnTo>
                  <a:cubicBezTo>
                    <a:pt x="6001" y="208"/>
                    <a:pt x="5718" y="0"/>
                    <a:pt x="5384" y="0"/>
                  </a:cubicBezTo>
                  <a:close/>
                </a:path>
              </a:pathLst>
            </a:custGeom>
            <a:solidFill>
              <a:srgbClr val="F2A3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0" name="Google Shape;379;p15">
              <a:extLst>
                <a:ext uri="{FF2B5EF4-FFF2-40B4-BE49-F238E27FC236}">
                  <a16:creationId xmlns:a16="http://schemas.microsoft.com/office/drawing/2014/main" id="{410A420E-5A47-21E3-819B-46D7D8B9AC18}"/>
                </a:ext>
              </a:extLst>
            </p:cNvPr>
            <p:cNvSpPr/>
            <p:nvPr/>
          </p:nvSpPr>
          <p:spPr>
            <a:xfrm>
              <a:off x="2279175" y="2598975"/>
              <a:ext cx="154425" cy="58100"/>
            </a:xfrm>
            <a:custGeom>
              <a:avLst/>
              <a:gdLst/>
              <a:ahLst/>
              <a:cxnLst/>
              <a:rect l="l" t="t" r="r" b="b"/>
              <a:pathLst>
                <a:path w="6177" h="2324" extrusionOk="0">
                  <a:moveTo>
                    <a:pt x="1" y="1141"/>
                  </a:moveTo>
                  <a:cubicBezTo>
                    <a:pt x="3" y="1155"/>
                    <a:pt x="6" y="1168"/>
                    <a:pt x="9" y="1182"/>
                  </a:cubicBezTo>
                  <a:lnTo>
                    <a:pt x="9" y="1182"/>
                  </a:lnTo>
                  <a:lnTo>
                    <a:pt x="1" y="1141"/>
                  </a:lnTo>
                  <a:close/>
                  <a:moveTo>
                    <a:pt x="5986" y="1"/>
                  </a:moveTo>
                  <a:cubicBezTo>
                    <a:pt x="6050" y="349"/>
                    <a:pt x="5796" y="729"/>
                    <a:pt x="5385" y="792"/>
                  </a:cubicBezTo>
                  <a:lnTo>
                    <a:pt x="856" y="1679"/>
                  </a:lnTo>
                  <a:cubicBezTo>
                    <a:pt x="809" y="1686"/>
                    <a:pt x="762" y="1690"/>
                    <a:pt x="717" y="1690"/>
                  </a:cubicBezTo>
                  <a:cubicBezTo>
                    <a:pt x="376" y="1690"/>
                    <a:pt x="82" y="1495"/>
                    <a:pt x="9" y="1182"/>
                  </a:cubicBezTo>
                  <a:lnTo>
                    <a:pt x="9" y="1182"/>
                  </a:lnTo>
                  <a:lnTo>
                    <a:pt x="128" y="1774"/>
                  </a:lnTo>
                  <a:cubicBezTo>
                    <a:pt x="184" y="2111"/>
                    <a:pt x="488" y="2323"/>
                    <a:pt x="843" y="2323"/>
                  </a:cubicBezTo>
                  <a:cubicBezTo>
                    <a:pt x="889" y="2323"/>
                    <a:pt x="936" y="2320"/>
                    <a:pt x="983" y="2312"/>
                  </a:cubicBezTo>
                  <a:lnTo>
                    <a:pt x="5511" y="1426"/>
                  </a:lnTo>
                  <a:cubicBezTo>
                    <a:pt x="5923" y="1362"/>
                    <a:pt x="6176" y="982"/>
                    <a:pt x="6113" y="634"/>
                  </a:cubicBezTo>
                  <a:lnTo>
                    <a:pt x="5986" y="1"/>
                  </a:lnTo>
                  <a:close/>
                </a:path>
              </a:pathLst>
            </a:custGeom>
            <a:solidFill>
              <a:srgbClr val="DD91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1" name="Google Shape;380;p15">
              <a:extLst>
                <a:ext uri="{FF2B5EF4-FFF2-40B4-BE49-F238E27FC236}">
                  <a16:creationId xmlns:a16="http://schemas.microsoft.com/office/drawing/2014/main" id="{4F663777-1452-4D29-C607-49106D1226C4}"/>
                </a:ext>
              </a:extLst>
            </p:cNvPr>
            <p:cNvSpPr/>
            <p:nvPr/>
          </p:nvSpPr>
          <p:spPr>
            <a:xfrm>
              <a:off x="2306100" y="2739125"/>
              <a:ext cx="155200" cy="58875"/>
            </a:xfrm>
            <a:custGeom>
              <a:avLst/>
              <a:gdLst/>
              <a:ahLst/>
              <a:cxnLst/>
              <a:rect l="l" t="t" r="r" b="b"/>
              <a:pathLst>
                <a:path w="6208" h="2355" extrusionOk="0">
                  <a:moveTo>
                    <a:pt x="6018" y="0"/>
                  </a:moveTo>
                  <a:lnTo>
                    <a:pt x="6022" y="30"/>
                  </a:lnTo>
                  <a:lnTo>
                    <a:pt x="6022" y="30"/>
                  </a:lnTo>
                  <a:cubicBezTo>
                    <a:pt x="6021" y="20"/>
                    <a:pt x="6019" y="10"/>
                    <a:pt x="6018" y="0"/>
                  </a:cubicBezTo>
                  <a:close/>
                  <a:moveTo>
                    <a:pt x="1" y="1172"/>
                  </a:moveTo>
                  <a:cubicBezTo>
                    <a:pt x="3" y="1185"/>
                    <a:pt x="5" y="1197"/>
                    <a:pt x="8" y="1210"/>
                  </a:cubicBezTo>
                  <a:lnTo>
                    <a:pt x="8" y="1210"/>
                  </a:lnTo>
                  <a:lnTo>
                    <a:pt x="1" y="1172"/>
                  </a:lnTo>
                  <a:close/>
                  <a:moveTo>
                    <a:pt x="6022" y="30"/>
                  </a:moveTo>
                  <a:lnTo>
                    <a:pt x="6022" y="30"/>
                  </a:lnTo>
                  <a:cubicBezTo>
                    <a:pt x="6066" y="398"/>
                    <a:pt x="5785" y="731"/>
                    <a:pt x="5384" y="823"/>
                  </a:cubicBezTo>
                  <a:lnTo>
                    <a:pt x="856" y="1678"/>
                  </a:lnTo>
                  <a:cubicBezTo>
                    <a:pt x="796" y="1693"/>
                    <a:pt x="736" y="1700"/>
                    <a:pt x="677" y="1700"/>
                  </a:cubicBezTo>
                  <a:cubicBezTo>
                    <a:pt x="368" y="1700"/>
                    <a:pt x="78" y="1509"/>
                    <a:pt x="8" y="1210"/>
                  </a:cubicBezTo>
                  <a:lnTo>
                    <a:pt x="8" y="1210"/>
                  </a:lnTo>
                  <a:lnTo>
                    <a:pt x="127" y="1805"/>
                  </a:lnTo>
                  <a:cubicBezTo>
                    <a:pt x="183" y="2142"/>
                    <a:pt x="488" y="2354"/>
                    <a:pt x="843" y="2354"/>
                  </a:cubicBezTo>
                  <a:cubicBezTo>
                    <a:pt x="889" y="2354"/>
                    <a:pt x="935" y="2351"/>
                    <a:pt x="982" y="2344"/>
                  </a:cubicBezTo>
                  <a:lnTo>
                    <a:pt x="5511" y="1457"/>
                  </a:lnTo>
                  <a:cubicBezTo>
                    <a:pt x="5923" y="1393"/>
                    <a:pt x="6208" y="1013"/>
                    <a:pt x="6113" y="665"/>
                  </a:cubicBezTo>
                  <a:lnTo>
                    <a:pt x="6022" y="30"/>
                  </a:lnTo>
                  <a:close/>
                </a:path>
              </a:pathLst>
            </a:custGeom>
            <a:solidFill>
              <a:srgbClr val="DD91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2" name="Google Shape;381;p15">
              <a:extLst>
                <a:ext uri="{FF2B5EF4-FFF2-40B4-BE49-F238E27FC236}">
                  <a16:creationId xmlns:a16="http://schemas.microsoft.com/office/drawing/2014/main" id="{11AD211A-65FC-161B-D660-4DD385E6E5DC}"/>
                </a:ext>
              </a:extLst>
            </p:cNvPr>
            <p:cNvSpPr/>
            <p:nvPr/>
          </p:nvSpPr>
          <p:spPr>
            <a:xfrm>
              <a:off x="1825525" y="1387900"/>
              <a:ext cx="219325" cy="463725"/>
            </a:xfrm>
            <a:custGeom>
              <a:avLst/>
              <a:gdLst/>
              <a:ahLst/>
              <a:cxnLst/>
              <a:rect l="l" t="t" r="r" b="b"/>
              <a:pathLst>
                <a:path w="8773" h="18549" extrusionOk="0">
                  <a:moveTo>
                    <a:pt x="7105" y="0"/>
                  </a:moveTo>
                  <a:cubicBezTo>
                    <a:pt x="6665" y="0"/>
                    <a:pt x="6231" y="197"/>
                    <a:pt x="5923" y="560"/>
                  </a:cubicBezTo>
                  <a:cubicBezTo>
                    <a:pt x="5638" y="909"/>
                    <a:pt x="1014" y="6704"/>
                    <a:pt x="0" y="12594"/>
                  </a:cubicBezTo>
                  <a:cubicBezTo>
                    <a:pt x="476" y="15223"/>
                    <a:pt x="2281" y="17535"/>
                    <a:pt x="4244" y="18548"/>
                  </a:cubicBezTo>
                  <a:cubicBezTo>
                    <a:pt x="254" y="14336"/>
                    <a:pt x="5796" y="5501"/>
                    <a:pt x="8266" y="2429"/>
                  </a:cubicBezTo>
                  <a:cubicBezTo>
                    <a:pt x="8773" y="1795"/>
                    <a:pt x="8678" y="845"/>
                    <a:pt x="8044" y="339"/>
                  </a:cubicBezTo>
                  <a:cubicBezTo>
                    <a:pt x="7761" y="109"/>
                    <a:pt x="7431" y="0"/>
                    <a:pt x="7105" y="0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3" name="Google Shape;382;p15">
              <a:extLst>
                <a:ext uri="{FF2B5EF4-FFF2-40B4-BE49-F238E27FC236}">
                  <a16:creationId xmlns:a16="http://schemas.microsoft.com/office/drawing/2014/main" id="{0178BA90-1BC6-4BEA-4DDD-7732A7671CBA}"/>
                </a:ext>
              </a:extLst>
            </p:cNvPr>
            <p:cNvSpPr/>
            <p:nvPr/>
          </p:nvSpPr>
          <p:spPr>
            <a:xfrm>
              <a:off x="2747100" y="2315225"/>
              <a:ext cx="239900" cy="221525"/>
            </a:xfrm>
            <a:custGeom>
              <a:avLst/>
              <a:gdLst/>
              <a:ahLst/>
              <a:cxnLst/>
              <a:rect l="l" t="t" r="r" b="b"/>
              <a:pathLst>
                <a:path w="9596" h="8861" extrusionOk="0">
                  <a:moveTo>
                    <a:pt x="4782" y="1"/>
                  </a:moveTo>
                  <a:cubicBezTo>
                    <a:pt x="4511" y="1"/>
                    <a:pt x="4235" y="26"/>
                    <a:pt x="3959" y="76"/>
                  </a:cubicBezTo>
                  <a:cubicBezTo>
                    <a:pt x="1552" y="552"/>
                    <a:pt x="0" y="2863"/>
                    <a:pt x="444" y="5270"/>
                  </a:cubicBezTo>
                  <a:cubicBezTo>
                    <a:pt x="864" y="7401"/>
                    <a:pt x="2724" y="8861"/>
                    <a:pt x="4814" y="8861"/>
                  </a:cubicBezTo>
                  <a:cubicBezTo>
                    <a:pt x="5086" y="8861"/>
                    <a:pt x="5361" y="8836"/>
                    <a:pt x="5637" y="8785"/>
                  </a:cubicBezTo>
                  <a:cubicBezTo>
                    <a:pt x="8044" y="8310"/>
                    <a:pt x="9596" y="5999"/>
                    <a:pt x="9153" y="3592"/>
                  </a:cubicBezTo>
                  <a:cubicBezTo>
                    <a:pt x="8732" y="1461"/>
                    <a:pt x="6873" y="1"/>
                    <a:pt x="4782" y="1"/>
                  </a:cubicBezTo>
                  <a:close/>
                </a:path>
              </a:pathLst>
            </a:custGeom>
            <a:solidFill>
              <a:srgbClr val="2622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4" name="Google Shape;383;p15">
              <a:extLst>
                <a:ext uri="{FF2B5EF4-FFF2-40B4-BE49-F238E27FC236}">
                  <a16:creationId xmlns:a16="http://schemas.microsoft.com/office/drawing/2014/main" id="{201EC618-1FA3-106B-9B7E-2CD8D8319252}"/>
                </a:ext>
              </a:extLst>
            </p:cNvPr>
            <p:cNvSpPr/>
            <p:nvPr/>
          </p:nvSpPr>
          <p:spPr>
            <a:xfrm>
              <a:off x="2747100" y="2315225"/>
              <a:ext cx="239900" cy="221525"/>
            </a:xfrm>
            <a:custGeom>
              <a:avLst/>
              <a:gdLst/>
              <a:ahLst/>
              <a:cxnLst/>
              <a:rect l="l" t="t" r="r" b="b"/>
              <a:pathLst>
                <a:path w="9596" h="8861" extrusionOk="0">
                  <a:moveTo>
                    <a:pt x="4782" y="1"/>
                  </a:moveTo>
                  <a:cubicBezTo>
                    <a:pt x="4511" y="1"/>
                    <a:pt x="4235" y="26"/>
                    <a:pt x="3959" y="76"/>
                  </a:cubicBezTo>
                  <a:cubicBezTo>
                    <a:pt x="1552" y="552"/>
                    <a:pt x="0" y="2863"/>
                    <a:pt x="444" y="5270"/>
                  </a:cubicBezTo>
                  <a:cubicBezTo>
                    <a:pt x="864" y="7401"/>
                    <a:pt x="2724" y="8861"/>
                    <a:pt x="4814" y="8861"/>
                  </a:cubicBezTo>
                  <a:cubicBezTo>
                    <a:pt x="5086" y="8861"/>
                    <a:pt x="5361" y="8836"/>
                    <a:pt x="5637" y="8785"/>
                  </a:cubicBezTo>
                  <a:cubicBezTo>
                    <a:pt x="8044" y="8310"/>
                    <a:pt x="9596" y="5999"/>
                    <a:pt x="9153" y="3592"/>
                  </a:cubicBezTo>
                  <a:cubicBezTo>
                    <a:pt x="8732" y="1461"/>
                    <a:pt x="6873" y="1"/>
                    <a:pt x="4782" y="1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5" name="Google Shape;384;p15">
              <a:extLst>
                <a:ext uri="{FF2B5EF4-FFF2-40B4-BE49-F238E27FC236}">
                  <a16:creationId xmlns:a16="http://schemas.microsoft.com/office/drawing/2014/main" id="{A23216DC-E8DA-673C-ECEF-28ED6AAE1BAE}"/>
                </a:ext>
              </a:extLst>
            </p:cNvPr>
            <p:cNvSpPr/>
            <p:nvPr/>
          </p:nvSpPr>
          <p:spPr>
            <a:xfrm>
              <a:off x="2777175" y="2342750"/>
              <a:ext cx="180550" cy="165950"/>
            </a:xfrm>
            <a:custGeom>
              <a:avLst/>
              <a:gdLst/>
              <a:ahLst/>
              <a:cxnLst/>
              <a:rect l="l" t="t" r="r" b="b"/>
              <a:pathLst>
                <a:path w="7222" h="6638" extrusionOk="0">
                  <a:moveTo>
                    <a:pt x="3568" y="1"/>
                  </a:moveTo>
                  <a:cubicBezTo>
                    <a:pt x="3373" y="1"/>
                    <a:pt x="3176" y="17"/>
                    <a:pt x="2978" y="52"/>
                  </a:cubicBezTo>
                  <a:cubicBezTo>
                    <a:pt x="1172" y="401"/>
                    <a:pt x="1" y="2142"/>
                    <a:pt x="349" y="3948"/>
                  </a:cubicBezTo>
                  <a:cubicBezTo>
                    <a:pt x="656" y="5538"/>
                    <a:pt x="2045" y="6637"/>
                    <a:pt x="3585" y="6637"/>
                  </a:cubicBezTo>
                  <a:cubicBezTo>
                    <a:pt x="3792" y="6637"/>
                    <a:pt x="4002" y="6617"/>
                    <a:pt x="4213" y="6576"/>
                  </a:cubicBezTo>
                  <a:cubicBezTo>
                    <a:pt x="6018" y="6228"/>
                    <a:pt x="7221" y="4486"/>
                    <a:pt x="6873" y="2712"/>
                  </a:cubicBezTo>
                  <a:cubicBezTo>
                    <a:pt x="6563" y="1106"/>
                    <a:pt x="5149" y="1"/>
                    <a:pt x="3568" y="1"/>
                  </a:cubicBez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6" name="Google Shape;385;p15">
              <a:extLst>
                <a:ext uri="{FF2B5EF4-FFF2-40B4-BE49-F238E27FC236}">
                  <a16:creationId xmlns:a16="http://schemas.microsoft.com/office/drawing/2014/main" id="{545E0BAB-2DCA-5CF8-2813-FE16F4524B2E}"/>
                </a:ext>
              </a:extLst>
            </p:cNvPr>
            <p:cNvSpPr/>
            <p:nvPr/>
          </p:nvSpPr>
          <p:spPr>
            <a:xfrm>
              <a:off x="2796175" y="2363825"/>
              <a:ext cx="160750" cy="145525"/>
            </a:xfrm>
            <a:custGeom>
              <a:avLst/>
              <a:gdLst/>
              <a:ahLst/>
              <a:cxnLst/>
              <a:rect l="l" t="t" r="r" b="b"/>
              <a:pathLst>
                <a:path w="6430" h="5821" extrusionOk="0">
                  <a:moveTo>
                    <a:pt x="5036" y="1"/>
                  </a:moveTo>
                  <a:lnTo>
                    <a:pt x="5036" y="1"/>
                  </a:lnTo>
                  <a:cubicBezTo>
                    <a:pt x="5226" y="318"/>
                    <a:pt x="5385" y="698"/>
                    <a:pt x="5480" y="1109"/>
                  </a:cubicBezTo>
                  <a:cubicBezTo>
                    <a:pt x="5828" y="2914"/>
                    <a:pt x="4624" y="4656"/>
                    <a:pt x="2819" y="5005"/>
                  </a:cubicBezTo>
                  <a:cubicBezTo>
                    <a:pt x="2616" y="5042"/>
                    <a:pt x="2414" y="5059"/>
                    <a:pt x="2214" y="5059"/>
                  </a:cubicBezTo>
                  <a:cubicBezTo>
                    <a:pt x="1389" y="5059"/>
                    <a:pt x="613" y="4755"/>
                    <a:pt x="1" y="4245"/>
                  </a:cubicBezTo>
                  <a:lnTo>
                    <a:pt x="1" y="4245"/>
                  </a:lnTo>
                  <a:cubicBezTo>
                    <a:pt x="622" y="5216"/>
                    <a:pt x="1680" y="5820"/>
                    <a:pt x="2842" y="5820"/>
                  </a:cubicBezTo>
                  <a:cubicBezTo>
                    <a:pt x="3043" y="5820"/>
                    <a:pt x="3247" y="5802"/>
                    <a:pt x="3453" y="5765"/>
                  </a:cubicBezTo>
                  <a:cubicBezTo>
                    <a:pt x="5258" y="5416"/>
                    <a:pt x="6430" y="3675"/>
                    <a:pt x="6081" y="1869"/>
                  </a:cubicBezTo>
                  <a:cubicBezTo>
                    <a:pt x="5955" y="1109"/>
                    <a:pt x="5575" y="476"/>
                    <a:pt x="5036" y="1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7" name="Google Shape;386;p15">
              <a:extLst>
                <a:ext uri="{FF2B5EF4-FFF2-40B4-BE49-F238E27FC236}">
                  <a16:creationId xmlns:a16="http://schemas.microsoft.com/office/drawing/2014/main" id="{4DCFF26E-8DF3-D38F-ECD5-5A4D6D551F16}"/>
                </a:ext>
              </a:extLst>
            </p:cNvPr>
            <p:cNvSpPr/>
            <p:nvPr/>
          </p:nvSpPr>
          <p:spPr>
            <a:xfrm>
              <a:off x="2804900" y="2615875"/>
              <a:ext cx="240700" cy="221175"/>
            </a:xfrm>
            <a:custGeom>
              <a:avLst/>
              <a:gdLst/>
              <a:ahLst/>
              <a:cxnLst/>
              <a:rect l="l" t="t" r="r" b="b"/>
              <a:pathLst>
                <a:path w="9628" h="8847" extrusionOk="0">
                  <a:moveTo>
                    <a:pt x="4816" y="0"/>
                  </a:moveTo>
                  <a:cubicBezTo>
                    <a:pt x="4534" y="0"/>
                    <a:pt x="4247" y="28"/>
                    <a:pt x="3959" y="85"/>
                  </a:cubicBezTo>
                  <a:cubicBezTo>
                    <a:pt x="1584" y="528"/>
                    <a:pt x="0" y="2872"/>
                    <a:pt x="475" y="5247"/>
                  </a:cubicBezTo>
                  <a:cubicBezTo>
                    <a:pt x="865" y="7365"/>
                    <a:pt x="2704" y="8846"/>
                    <a:pt x="4780" y="8846"/>
                  </a:cubicBezTo>
                  <a:cubicBezTo>
                    <a:pt x="5062" y="8846"/>
                    <a:pt x="5349" y="8819"/>
                    <a:pt x="5637" y="8762"/>
                  </a:cubicBezTo>
                  <a:cubicBezTo>
                    <a:pt x="8044" y="8319"/>
                    <a:pt x="9628" y="5975"/>
                    <a:pt x="9152" y="3600"/>
                  </a:cubicBezTo>
                  <a:cubicBezTo>
                    <a:pt x="8734" y="1481"/>
                    <a:pt x="6893" y="0"/>
                    <a:pt x="4816" y="0"/>
                  </a:cubicBezTo>
                  <a:close/>
                </a:path>
              </a:pathLst>
            </a:custGeom>
            <a:solidFill>
              <a:srgbClr val="2622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8" name="Google Shape;387;p15">
              <a:extLst>
                <a:ext uri="{FF2B5EF4-FFF2-40B4-BE49-F238E27FC236}">
                  <a16:creationId xmlns:a16="http://schemas.microsoft.com/office/drawing/2014/main" id="{E58BABF1-28CB-B950-6E69-A69F0A97B080}"/>
                </a:ext>
              </a:extLst>
            </p:cNvPr>
            <p:cNvSpPr/>
            <p:nvPr/>
          </p:nvSpPr>
          <p:spPr>
            <a:xfrm>
              <a:off x="2804900" y="2615875"/>
              <a:ext cx="240700" cy="221175"/>
            </a:xfrm>
            <a:custGeom>
              <a:avLst/>
              <a:gdLst/>
              <a:ahLst/>
              <a:cxnLst/>
              <a:rect l="l" t="t" r="r" b="b"/>
              <a:pathLst>
                <a:path w="9628" h="8847" extrusionOk="0">
                  <a:moveTo>
                    <a:pt x="4816" y="0"/>
                  </a:moveTo>
                  <a:cubicBezTo>
                    <a:pt x="4534" y="0"/>
                    <a:pt x="4247" y="28"/>
                    <a:pt x="3959" y="85"/>
                  </a:cubicBezTo>
                  <a:cubicBezTo>
                    <a:pt x="1584" y="528"/>
                    <a:pt x="0" y="2872"/>
                    <a:pt x="475" y="5247"/>
                  </a:cubicBezTo>
                  <a:cubicBezTo>
                    <a:pt x="865" y="7365"/>
                    <a:pt x="2704" y="8846"/>
                    <a:pt x="4780" y="8846"/>
                  </a:cubicBezTo>
                  <a:cubicBezTo>
                    <a:pt x="5062" y="8846"/>
                    <a:pt x="5349" y="8819"/>
                    <a:pt x="5637" y="8762"/>
                  </a:cubicBezTo>
                  <a:cubicBezTo>
                    <a:pt x="8044" y="8319"/>
                    <a:pt x="9628" y="5975"/>
                    <a:pt x="9152" y="3600"/>
                  </a:cubicBezTo>
                  <a:cubicBezTo>
                    <a:pt x="8734" y="1481"/>
                    <a:pt x="6893" y="0"/>
                    <a:pt x="4816" y="0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9" name="Google Shape;388;p15">
              <a:extLst>
                <a:ext uri="{FF2B5EF4-FFF2-40B4-BE49-F238E27FC236}">
                  <a16:creationId xmlns:a16="http://schemas.microsoft.com/office/drawing/2014/main" id="{C13DDDA9-6A3D-576D-B7D9-12B4587FD8AE}"/>
                </a:ext>
              </a:extLst>
            </p:cNvPr>
            <p:cNvSpPr/>
            <p:nvPr/>
          </p:nvSpPr>
          <p:spPr>
            <a:xfrm>
              <a:off x="2834975" y="2643375"/>
              <a:ext cx="180550" cy="166175"/>
            </a:xfrm>
            <a:custGeom>
              <a:avLst/>
              <a:gdLst/>
              <a:ahLst/>
              <a:cxnLst/>
              <a:rect l="l" t="t" r="r" b="b"/>
              <a:pathLst>
                <a:path w="7222" h="6647" extrusionOk="0">
                  <a:moveTo>
                    <a:pt x="3615" y="0"/>
                  </a:moveTo>
                  <a:cubicBezTo>
                    <a:pt x="3405" y="0"/>
                    <a:pt x="3192" y="20"/>
                    <a:pt x="2977" y="61"/>
                  </a:cubicBezTo>
                  <a:cubicBezTo>
                    <a:pt x="1172" y="410"/>
                    <a:pt x="1" y="2152"/>
                    <a:pt x="349" y="3957"/>
                  </a:cubicBezTo>
                  <a:cubicBezTo>
                    <a:pt x="656" y="5548"/>
                    <a:pt x="2045" y="6646"/>
                    <a:pt x="3606" y="6646"/>
                  </a:cubicBezTo>
                  <a:cubicBezTo>
                    <a:pt x="3817" y="6646"/>
                    <a:pt x="4030" y="6627"/>
                    <a:pt x="4244" y="6585"/>
                  </a:cubicBezTo>
                  <a:cubicBezTo>
                    <a:pt x="6018" y="6237"/>
                    <a:pt x="7221" y="4495"/>
                    <a:pt x="6873" y="2690"/>
                  </a:cubicBezTo>
                  <a:cubicBezTo>
                    <a:pt x="6566" y="1099"/>
                    <a:pt x="5176" y="0"/>
                    <a:pt x="3615" y="0"/>
                  </a:cubicBez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0" name="Google Shape;389;p15">
              <a:extLst>
                <a:ext uri="{FF2B5EF4-FFF2-40B4-BE49-F238E27FC236}">
                  <a16:creationId xmlns:a16="http://schemas.microsoft.com/office/drawing/2014/main" id="{2B3A9444-4467-954C-D239-A910A0BAB9D4}"/>
                </a:ext>
              </a:extLst>
            </p:cNvPr>
            <p:cNvSpPr/>
            <p:nvPr/>
          </p:nvSpPr>
          <p:spPr>
            <a:xfrm>
              <a:off x="2854775" y="2663900"/>
              <a:ext cx="159950" cy="145775"/>
            </a:xfrm>
            <a:custGeom>
              <a:avLst/>
              <a:gdLst/>
              <a:ahLst/>
              <a:cxnLst/>
              <a:rect l="l" t="t" r="r" b="b"/>
              <a:pathLst>
                <a:path w="6398" h="5831" extrusionOk="0">
                  <a:moveTo>
                    <a:pt x="5004" y="0"/>
                  </a:moveTo>
                  <a:lnTo>
                    <a:pt x="5004" y="0"/>
                  </a:lnTo>
                  <a:cubicBezTo>
                    <a:pt x="5194" y="349"/>
                    <a:pt x="5352" y="729"/>
                    <a:pt x="5447" y="1141"/>
                  </a:cubicBezTo>
                  <a:cubicBezTo>
                    <a:pt x="5796" y="2946"/>
                    <a:pt x="4592" y="4687"/>
                    <a:pt x="2819" y="5036"/>
                  </a:cubicBezTo>
                  <a:cubicBezTo>
                    <a:pt x="2617" y="5073"/>
                    <a:pt x="2415" y="5090"/>
                    <a:pt x="2215" y="5090"/>
                  </a:cubicBezTo>
                  <a:cubicBezTo>
                    <a:pt x="1381" y="5090"/>
                    <a:pt x="588" y="4781"/>
                    <a:pt x="0" y="4244"/>
                  </a:cubicBezTo>
                  <a:lnTo>
                    <a:pt x="0" y="4244"/>
                  </a:lnTo>
                  <a:cubicBezTo>
                    <a:pt x="588" y="5206"/>
                    <a:pt x="1650" y="5830"/>
                    <a:pt x="2804" y="5830"/>
                  </a:cubicBezTo>
                  <a:cubicBezTo>
                    <a:pt x="3018" y="5830"/>
                    <a:pt x="3235" y="5809"/>
                    <a:pt x="3452" y="5764"/>
                  </a:cubicBezTo>
                  <a:cubicBezTo>
                    <a:pt x="5226" y="5416"/>
                    <a:pt x="6397" y="3674"/>
                    <a:pt x="6081" y="1869"/>
                  </a:cubicBezTo>
                  <a:cubicBezTo>
                    <a:pt x="5922" y="1109"/>
                    <a:pt x="5542" y="475"/>
                    <a:pt x="5004" y="0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1" name="Google Shape;390;p15">
              <a:extLst>
                <a:ext uri="{FF2B5EF4-FFF2-40B4-BE49-F238E27FC236}">
                  <a16:creationId xmlns:a16="http://schemas.microsoft.com/office/drawing/2014/main" id="{13A93679-13D8-8211-012E-C29078E59226}"/>
                </a:ext>
              </a:extLst>
            </p:cNvPr>
            <p:cNvSpPr/>
            <p:nvPr/>
          </p:nvSpPr>
          <p:spPr>
            <a:xfrm>
              <a:off x="2614075" y="2496550"/>
              <a:ext cx="240725" cy="221525"/>
            </a:xfrm>
            <a:custGeom>
              <a:avLst/>
              <a:gdLst/>
              <a:ahLst/>
              <a:cxnLst/>
              <a:rect l="l" t="t" r="r" b="b"/>
              <a:pathLst>
                <a:path w="9629" h="8861" extrusionOk="0">
                  <a:moveTo>
                    <a:pt x="4806" y="0"/>
                  </a:moveTo>
                  <a:cubicBezTo>
                    <a:pt x="4536" y="0"/>
                    <a:pt x="4264" y="25"/>
                    <a:pt x="3991" y="76"/>
                  </a:cubicBezTo>
                  <a:cubicBezTo>
                    <a:pt x="1584" y="551"/>
                    <a:pt x="1" y="2863"/>
                    <a:pt x="476" y="5269"/>
                  </a:cubicBezTo>
                  <a:cubicBezTo>
                    <a:pt x="896" y="7400"/>
                    <a:pt x="2756" y="8860"/>
                    <a:pt x="4847" y="8860"/>
                  </a:cubicBezTo>
                  <a:cubicBezTo>
                    <a:pt x="5118" y="8860"/>
                    <a:pt x="5393" y="8836"/>
                    <a:pt x="5670" y="8785"/>
                  </a:cubicBezTo>
                  <a:cubicBezTo>
                    <a:pt x="8045" y="8310"/>
                    <a:pt x="9628" y="5998"/>
                    <a:pt x="9153" y="3591"/>
                  </a:cubicBezTo>
                  <a:cubicBezTo>
                    <a:pt x="8761" y="1461"/>
                    <a:pt x="6880" y="0"/>
                    <a:pt x="4806" y="0"/>
                  </a:cubicBezTo>
                  <a:close/>
                </a:path>
              </a:pathLst>
            </a:custGeom>
            <a:solidFill>
              <a:srgbClr val="2622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2" name="Google Shape;391;p15">
              <a:extLst>
                <a:ext uri="{FF2B5EF4-FFF2-40B4-BE49-F238E27FC236}">
                  <a16:creationId xmlns:a16="http://schemas.microsoft.com/office/drawing/2014/main" id="{CD586F41-76E9-5E8D-6F58-0B390179C232}"/>
                </a:ext>
              </a:extLst>
            </p:cNvPr>
            <p:cNvSpPr/>
            <p:nvPr/>
          </p:nvSpPr>
          <p:spPr>
            <a:xfrm>
              <a:off x="2614075" y="2496550"/>
              <a:ext cx="240725" cy="221525"/>
            </a:xfrm>
            <a:custGeom>
              <a:avLst/>
              <a:gdLst/>
              <a:ahLst/>
              <a:cxnLst/>
              <a:rect l="l" t="t" r="r" b="b"/>
              <a:pathLst>
                <a:path w="9629" h="8861" extrusionOk="0">
                  <a:moveTo>
                    <a:pt x="4806" y="0"/>
                  </a:moveTo>
                  <a:cubicBezTo>
                    <a:pt x="4536" y="0"/>
                    <a:pt x="4264" y="25"/>
                    <a:pt x="3991" y="76"/>
                  </a:cubicBezTo>
                  <a:cubicBezTo>
                    <a:pt x="1584" y="551"/>
                    <a:pt x="1" y="2863"/>
                    <a:pt x="476" y="5269"/>
                  </a:cubicBezTo>
                  <a:cubicBezTo>
                    <a:pt x="896" y="7400"/>
                    <a:pt x="2756" y="8860"/>
                    <a:pt x="4847" y="8860"/>
                  </a:cubicBezTo>
                  <a:cubicBezTo>
                    <a:pt x="5118" y="8860"/>
                    <a:pt x="5393" y="8836"/>
                    <a:pt x="5670" y="8785"/>
                  </a:cubicBezTo>
                  <a:cubicBezTo>
                    <a:pt x="8045" y="8310"/>
                    <a:pt x="9628" y="5998"/>
                    <a:pt x="9153" y="3591"/>
                  </a:cubicBezTo>
                  <a:cubicBezTo>
                    <a:pt x="8761" y="1461"/>
                    <a:pt x="6880" y="0"/>
                    <a:pt x="4806" y="0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3" name="Google Shape;392;p15">
              <a:extLst>
                <a:ext uri="{FF2B5EF4-FFF2-40B4-BE49-F238E27FC236}">
                  <a16:creationId xmlns:a16="http://schemas.microsoft.com/office/drawing/2014/main" id="{DF9DD1CB-D28D-C012-49C6-B8B67B220DB4}"/>
                </a:ext>
              </a:extLst>
            </p:cNvPr>
            <p:cNvSpPr/>
            <p:nvPr/>
          </p:nvSpPr>
          <p:spPr>
            <a:xfrm>
              <a:off x="2644175" y="2524600"/>
              <a:ext cx="180525" cy="166150"/>
            </a:xfrm>
            <a:custGeom>
              <a:avLst/>
              <a:gdLst/>
              <a:ahLst/>
              <a:cxnLst/>
              <a:rect l="l" t="t" r="r" b="b"/>
              <a:pathLst>
                <a:path w="7221" h="6646" extrusionOk="0">
                  <a:moveTo>
                    <a:pt x="3615" y="1"/>
                  </a:moveTo>
                  <a:cubicBezTo>
                    <a:pt x="3405" y="1"/>
                    <a:pt x="3191" y="21"/>
                    <a:pt x="2977" y="62"/>
                  </a:cubicBezTo>
                  <a:cubicBezTo>
                    <a:pt x="1172" y="410"/>
                    <a:pt x="0" y="2152"/>
                    <a:pt x="349" y="3926"/>
                  </a:cubicBezTo>
                  <a:cubicBezTo>
                    <a:pt x="656" y="5521"/>
                    <a:pt x="2052" y="6646"/>
                    <a:pt x="3618" y="6646"/>
                  </a:cubicBezTo>
                  <a:cubicBezTo>
                    <a:pt x="3825" y="6646"/>
                    <a:pt x="4034" y="6626"/>
                    <a:pt x="4244" y="6586"/>
                  </a:cubicBezTo>
                  <a:cubicBezTo>
                    <a:pt x="6049" y="6206"/>
                    <a:pt x="7221" y="4496"/>
                    <a:pt x="6872" y="2691"/>
                  </a:cubicBezTo>
                  <a:cubicBezTo>
                    <a:pt x="6565" y="1100"/>
                    <a:pt x="5176" y="1"/>
                    <a:pt x="3615" y="1"/>
                  </a:cubicBez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4" name="Google Shape;393;p15">
              <a:extLst>
                <a:ext uri="{FF2B5EF4-FFF2-40B4-BE49-F238E27FC236}">
                  <a16:creationId xmlns:a16="http://schemas.microsoft.com/office/drawing/2014/main" id="{290BA0E3-06BE-E8DA-996D-4105299532B0}"/>
                </a:ext>
              </a:extLst>
            </p:cNvPr>
            <p:cNvSpPr/>
            <p:nvPr/>
          </p:nvSpPr>
          <p:spPr>
            <a:xfrm>
              <a:off x="2663975" y="2545150"/>
              <a:ext cx="160725" cy="145500"/>
            </a:xfrm>
            <a:custGeom>
              <a:avLst/>
              <a:gdLst/>
              <a:ahLst/>
              <a:cxnLst/>
              <a:rect l="l" t="t" r="r" b="b"/>
              <a:pathLst>
                <a:path w="6429" h="5820" extrusionOk="0">
                  <a:moveTo>
                    <a:pt x="5004" y="0"/>
                  </a:moveTo>
                  <a:lnTo>
                    <a:pt x="5004" y="0"/>
                  </a:lnTo>
                  <a:cubicBezTo>
                    <a:pt x="5225" y="317"/>
                    <a:pt x="5384" y="697"/>
                    <a:pt x="5447" y="1109"/>
                  </a:cubicBezTo>
                  <a:cubicBezTo>
                    <a:pt x="5795" y="2914"/>
                    <a:pt x="4624" y="4655"/>
                    <a:pt x="2819" y="5004"/>
                  </a:cubicBezTo>
                  <a:cubicBezTo>
                    <a:pt x="2615" y="5041"/>
                    <a:pt x="2413" y="5059"/>
                    <a:pt x="2214" y="5059"/>
                  </a:cubicBezTo>
                  <a:cubicBezTo>
                    <a:pt x="1389" y="5059"/>
                    <a:pt x="612" y="4754"/>
                    <a:pt x="0" y="4244"/>
                  </a:cubicBezTo>
                  <a:lnTo>
                    <a:pt x="0" y="4244"/>
                  </a:lnTo>
                  <a:cubicBezTo>
                    <a:pt x="594" y="5216"/>
                    <a:pt x="1671" y="5819"/>
                    <a:pt x="2839" y="5819"/>
                  </a:cubicBezTo>
                  <a:cubicBezTo>
                    <a:pt x="3042" y="5819"/>
                    <a:pt x="3246" y="5801"/>
                    <a:pt x="3452" y="5764"/>
                  </a:cubicBezTo>
                  <a:cubicBezTo>
                    <a:pt x="5257" y="5416"/>
                    <a:pt x="6429" y="3674"/>
                    <a:pt x="6080" y="1869"/>
                  </a:cubicBezTo>
                  <a:cubicBezTo>
                    <a:pt x="5954" y="1109"/>
                    <a:pt x="5542" y="475"/>
                    <a:pt x="5004" y="0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5" name="Google Shape;394;p15">
              <a:extLst>
                <a:ext uri="{FF2B5EF4-FFF2-40B4-BE49-F238E27FC236}">
                  <a16:creationId xmlns:a16="http://schemas.microsoft.com/office/drawing/2014/main" id="{6CBFDC12-F4AC-3E4A-0E9D-D16CD04B3EE2}"/>
                </a:ext>
              </a:extLst>
            </p:cNvPr>
            <p:cNvSpPr/>
            <p:nvPr/>
          </p:nvSpPr>
          <p:spPr>
            <a:xfrm>
              <a:off x="2937100" y="2434575"/>
              <a:ext cx="240725" cy="221150"/>
            </a:xfrm>
            <a:custGeom>
              <a:avLst/>
              <a:gdLst/>
              <a:ahLst/>
              <a:cxnLst/>
              <a:rect l="l" t="t" r="r" b="b"/>
              <a:pathLst>
                <a:path w="9629" h="8846" extrusionOk="0">
                  <a:moveTo>
                    <a:pt x="4840" y="0"/>
                  </a:moveTo>
                  <a:cubicBezTo>
                    <a:pt x="4560" y="0"/>
                    <a:pt x="4276" y="28"/>
                    <a:pt x="3991" y="84"/>
                  </a:cubicBezTo>
                  <a:cubicBezTo>
                    <a:pt x="1584" y="528"/>
                    <a:pt x="1" y="2871"/>
                    <a:pt x="476" y="5247"/>
                  </a:cubicBezTo>
                  <a:cubicBezTo>
                    <a:pt x="894" y="7365"/>
                    <a:pt x="2736" y="8846"/>
                    <a:pt x="4813" y="8846"/>
                  </a:cubicBezTo>
                  <a:cubicBezTo>
                    <a:pt x="5095" y="8846"/>
                    <a:pt x="5382" y="8819"/>
                    <a:pt x="5670" y="8762"/>
                  </a:cubicBezTo>
                  <a:cubicBezTo>
                    <a:pt x="8045" y="8287"/>
                    <a:pt x="9628" y="5975"/>
                    <a:pt x="9153" y="3568"/>
                  </a:cubicBezTo>
                  <a:cubicBezTo>
                    <a:pt x="8763" y="1477"/>
                    <a:pt x="6901" y="0"/>
                    <a:pt x="4840" y="0"/>
                  </a:cubicBezTo>
                  <a:close/>
                </a:path>
              </a:pathLst>
            </a:custGeom>
            <a:solidFill>
              <a:srgbClr val="2622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6" name="Google Shape;395;p15">
              <a:extLst>
                <a:ext uri="{FF2B5EF4-FFF2-40B4-BE49-F238E27FC236}">
                  <a16:creationId xmlns:a16="http://schemas.microsoft.com/office/drawing/2014/main" id="{8632403B-B354-7BCC-A595-CCD4F9C8C505}"/>
                </a:ext>
              </a:extLst>
            </p:cNvPr>
            <p:cNvSpPr/>
            <p:nvPr/>
          </p:nvSpPr>
          <p:spPr>
            <a:xfrm>
              <a:off x="2937100" y="2434575"/>
              <a:ext cx="240725" cy="221150"/>
            </a:xfrm>
            <a:custGeom>
              <a:avLst/>
              <a:gdLst/>
              <a:ahLst/>
              <a:cxnLst/>
              <a:rect l="l" t="t" r="r" b="b"/>
              <a:pathLst>
                <a:path w="9629" h="8846" extrusionOk="0">
                  <a:moveTo>
                    <a:pt x="4840" y="0"/>
                  </a:moveTo>
                  <a:cubicBezTo>
                    <a:pt x="4560" y="0"/>
                    <a:pt x="4276" y="28"/>
                    <a:pt x="3991" y="84"/>
                  </a:cubicBezTo>
                  <a:cubicBezTo>
                    <a:pt x="1584" y="528"/>
                    <a:pt x="1" y="2871"/>
                    <a:pt x="476" y="5247"/>
                  </a:cubicBezTo>
                  <a:cubicBezTo>
                    <a:pt x="894" y="7365"/>
                    <a:pt x="2736" y="8846"/>
                    <a:pt x="4813" y="8846"/>
                  </a:cubicBezTo>
                  <a:cubicBezTo>
                    <a:pt x="5095" y="8846"/>
                    <a:pt x="5382" y="8819"/>
                    <a:pt x="5670" y="8762"/>
                  </a:cubicBezTo>
                  <a:cubicBezTo>
                    <a:pt x="8045" y="8287"/>
                    <a:pt x="9628" y="5975"/>
                    <a:pt x="9153" y="3568"/>
                  </a:cubicBezTo>
                  <a:cubicBezTo>
                    <a:pt x="8763" y="1477"/>
                    <a:pt x="6901" y="0"/>
                    <a:pt x="4840" y="0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7" name="Google Shape;396;p15">
              <a:extLst>
                <a:ext uri="{FF2B5EF4-FFF2-40B4-BE49-F238E27FC236}">
                  <a16:creationId xmlns:a16="http://schemas.microsoft.com/office/drawing/2014/main" id="{DA3FE2DE-EC42-7BE2-6EAA-FFD6364AFBA2}"/>
                </a:ext>
              </a:extLst>
            </p:cNvPr>
            <p:cNvSpPr/>
            <p:nvPr/>
          </p:nvSpPr>
          <p:spPr>
            <a:xfrm>
              <a:off x="2967200" y="2462050"/>
              <a:ext cx="180525" cy="166200"/>
            </a:xfrm>
            <a:custGeom>
              <a:avLst/>
              <a:gdLst/>
              <a:ahLst/>
              <a:cxnLst/>
              <a:rect l="l" t="t" r="r" b="b"/>
              <a:pathLst>
                <a:path w="7221" h="6648" extrusionOk="0">
                  <a:moveTo>
                    <a:pt x="3615" y="1"/>
                  </a:moveTo>
                  <a:cubicBezTo>
                    <a:pt x="3405" y="1"/>
                    <a:pt x="3191" y="21"/>
                    <a:pt x="2977" y="62"/>
                  </a:cubicBezTo>
                  <a:cubicBezTo>
                    <a:pt x="1172" y="411"/>
                    <a:pt x="0" y="2152"/>
                    <a:pt x="349" y="3958"/>
                  </a:cubicBezTo>
                  <a:cubicBezTo>
                    <a:pt x="656" y="5548"/>
                    <a:pt x="2045" y="6647"/>
                    <a:pt x="3606" y="6647"/>
                  </a:cubicBezTo>
                  <a:cubicBezTo>
                    <a:pt x="3816" y="6647"/>
                    <a:pt x="4030" y="6627"/>
                    <a:pt x="4244" y="6586"/>
                  </a:cubicBezTo>
                  <a:cubicBezTo>
                    <a:pt x="6049" y="6238"/>
                    <a:pt x="7221" y="4496"/>
                    <a:pt x="6872" y="2691"/>
                  </a:cubicBezTo>
                  <a:cubicBezTo>
                    <a:pt x="6565" y="1100"/>
                    <a:pt x="5176" y="1"/>
                    <a:pt x="3615" y="1"/>
                  </a:cubicBez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8" name="Google Shape;397;p15">
              <a:extLst>
                <a:ext uri="{FF2B5EF4-FFF2-40B4-BE49-F238E27FC236}">
                  <a16:creationId xmlns:a16="http://schemas.microsoft.com/office/drawing/2014/main" id="{2EED3E83-CBAC-EFA3-5076-CED15345D1E4}"/>
                </a:ext>
              </a:extLst>
            </p:cNvPr>
            <p:cNvSpPr/>
            <p:nvPr/>
          </p:nvSpPr>
          <p:spPr>
            <a:xfrm>
              <a:off x="2987000" y="2482600"/>
              <a:ext cx="160725" cy="145500"/>
            </a:xfrm>
            <a:custGeom>
              <a:avLst/>
              <a:gdLst/>
              <a:ahLst/>
              <a:cxnLst/>
              <a:rect l="l" t="t" r="r" b="b"/>
              <a:pathLst>
                <a:path w="6429" h="5820" extrusionOk="0">
                  <a:moveTo>
                    <a:pt x="5004" y="0"/>
                  </a:moveTo>
                  <a:cubicBezTo>
                    <a:pt x="5225" y="349"/>
                    <a:pt x="5384" y="697"/>
                    <a:pt x="5447" y="1140"/>
                  </a:cubicBezTo>
                  <a:cubicBezTo>
                    <a:pt x="5795" y="2914"/>
                    <a:pt x="4624" y="4656"/>
                    <a:pt x="2819" y="5004"/>
                  </a:cubicBezTo>
                  <a:cubicBezTo>
                    <a:pt x="2595" y="5051"/>
                    <a:pt x="2373" y="5074"/>
                    <a:pt x="2154" y="5074"/>
                  </a:cubicBezTo>
                  <a:cubicBezTo>
                    <a:pt x="1351" y="5074"/>
                    <a:pt x="597" y="4767"/>
                    <a:pt x="0" y="4244"/>
                  </a:cubicBezTo>
                  <a:lnTo>
                    <a:pt x="0" y="4244"/>
                  </a:lnTo>
                  <a:cubicBezTo>
                    <a:pt x="594" y="5216"/>
                    <a:pt x="1671" y="5819"/>
                    <a:pt x="2839" y="5819"/>
                  </a:cubicBezTo>
                  <a:cubicBezTo>
                    <a:pt x="3042" y="5819"/>
                    <a:pt x="3246" y="5801"/>
                    <a:pt x="3452" y="5764"/>
                  </a:cubicBezTo>
                  <a:cubicBezTo>
                    <a:pt x="5257" y="5416"/>
                    <a:pt x="6429" y="3674"/>
                    <a:pt x="6080" y="1869"/>
                  </a:cubicBezTo>
                  <a:cubicBezTo>
                    <a:pt x="5954" y="1109"/>
                    <a:pt x="5542" y="475"/>
                    <a:pt x="5004" y="0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9" name="Google Shape;398;p15">
              <a:extLst>
                <a:ext uri="{FF2B5EF4-FFF2-40B4-BE49-F238E27FC236}">
                  <a16:creationId xmlns:a16="http://schemas.microsoft.com/office/drawing/2014/main" id="{62587DD6-81CB-F13E-909E-B836FF6398FB}"/>
                </a:ext>
              </a:extLst>
            </p:cNvPr>
            <p:cNvSpPr/>
            <p:nvPr/>
          </p:nvSpPr>
          <p:spPr>
            <a:xfrm>
              <a:off x="3025775" y="2511075"/>
              <a:ext cx="76825" cy="80000"/>
            </a:xfrm>
            <a:custGeom>
              <a:avLst/>
              <a:gdLst/>
              <a:ahLst/>
              <a:cxnLst/>
              <a:rect l="l" t="t" r="r" b="b"/>
              <a:pathLst>
                <a:path w="3073" h="3200" extrusionOk="0">
                  <a:moveTo>
                    <a:pt x="824" y="920"/>
                  </a:moveTo>
                  <a:lnTo>
                    <a:pt x="2028" y="1331"/>
                  </a:lnTo>
                  <a:lnTo>
                    <a:pt x="1046" y="2155"/>
                  </a:lnTo>
                  <a:lnTo>
                    <a:pt x="824" y="920"/>
                  </a:lnTo>
                  <a:close/>
                  <a:moveTo>
                    <a:pt x="343" y="0"/>
                  </a:moveTo>
                  <a:cubicBezTo>
                    <a:pt x="263" y="0"/>
                    <a:pt x="189" y="35"/>
                    <a:pt x="127" y="96"/>
                  </a:cubicBezTo>
                  <a:cubicBezTo>
                    <a:pt x="32" y="160"/>
                    <a:pt x="1" y="255"/>
                    <a:pt x="1" y="350"/>
                  </a:cubicBezTo>
                  <a:cubicBezTo>
                    <a:pt x="1" y="381"/>
                    <a:pt x="1" y="413"/>
                    <a:pt x="1" y="445"/>
                  </a:cubicBezTo>
                  <a:lnTo>
                    <a:pt x="476" y="2915"/>
                  </a:lnTo>
                  <a:cubicBezTo>
                    <a:pt x="507" y="3042"/>
                    <a:pt x="603" y="3137"/>
                    <a:pt x="698" y="3168"/>
                  </a:cubicBezTo>
                  <a:cubicBezTo>
                    <a:pt x="761" y="3200"/>
                    <a:pt x="793" y="3200"/>
                    <a:pt x="824" y="3200"/>
                  </a:cubicBezTo>
                  <a:cubicBezTo>
                    <a:pt x="919" y="3200"/>
                    <a:pt x="983" y="3168"/>
                    <a:pt x="1046" y="3105"/>
                  </a:cubicBezTo>
                  <a:lnTo>
                    <a:pt x="2946" y="1458"/>
                  </a:lnTo>
                  <a:cubicBezTo>
                    <a:pt x="3041" y="1395"/>
                    <a:pt x="3073" y="1300"/>
                    <a:pt x="3073" y="1205"/>
                  </a:cubicBezTo>
                  <a:cubicBezTo>
                    <a:pt x="3073" y="1173"/>
                    <a:pt x="3073" y="1141"/>
                    <a:pt x="3073" y="1110"/>
                  </a:cubicBezTo>
                  <a:cubicBezTo>
                    <a:pt x="3041" y="983"/>
                    <a:pt x="2978" y="888"/>
                    <a:pt x="2851" y="856"/>
                  </a:cubicBezTo>
                  <a:lnTo>
                    <a:pt x="476" y="33"/>
                  </a:lnTo>
                  <a:cubicBezTo>
                    <a:pt x="431" y="11"/>
                    <a:pt x="386" y="0"/>
                    <a:pt x="343" y="0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0" name="Google Shape;399;p15">
              <a:extLst>
                <a:ext uri="{FF2B5EF4-FFF2-40B4-BE49-F238E27FC236}">
                  <a16:creationId xmlns:a16="http://schemas.microsoft.com/office/drawing/2014/main" id="{3CA7A9DB-9F9C-72CF-BDA2-F62D01F6F5DE}"/>
                </a:ext>
              </a:extLst>
            </p:cNvPr>
            <p:cNvSpPr/>
            <p:nvPr/>
          </p:nvSpPr>
          <p:spPr>
            <a:xfrm>
              <a:off x="2851600" y="2381925"/>
              <a:ext cx="32500" cy="84850"/>
            </a:xfrm>
            <a:custGeom>
              <a:avLst/>
              <a:gdLst/>
              <a:ahLst/>
              <a:cxnLst/>
              <a:rect l="l" t="t" r="r" b="b"/>
              <a:pathLst>
                <a:path w="1300" h="3394" extrusionOk="0">
                  <a:moveTo>
                    <a:pt x="376" y="0"/>
                  </a:moveTo>
                  <a:cubicBezTo>
                    <a:pt x="357" y="0"/>
                    <a:pt x="337" y="2"/>
                    <a:pt x="317" y="5"/>
                  </a:cubicBezTo>
                  <a:cubicBezTo>
                    <a:pt x="127" y="69"/>
                    <a:pt x="1" y="227"/>
                    <a:pt x="32" y="449"/>
                  </a:cubicBezTo>
                  <a:lnTo>
                    <a:pt x="571" y="3109"/>
                  </a:lnTo>
                  <a:cubicBezTo>
                    <a:pt x="602" y="3267"/>
                    <a:pt x="729" y="3394"/>
                    <a:pt x="919" y="3394"/>
                  </a:cubicBezTo>
                  <a:cubicBezTo>
                    <a:pt x="919" y="3394"/>
                    <a:pt x="951" y="3394"/>
                    <a:pt x="982" y="3362"/>
                  </a:cubicBezTo>
                  <a:cubicBezTo>
                    <a:pt x="1172" y="3331"/>
                    <a:pt x="1299" y="3141"/>
                    <a:pt x="1267" y="2951"/>
                  </a:cubicBezTo>
                  <a:lnTo>
                    <a:pt x="729" y="290"/>
                  </a:lnTo>
                  <a:cubicBezTo>
                    <a:pt x="701" y="120"/>
                    <a:pt x="545" y="0"/>
                    <a:pt x="376" y="0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1" name="Google Shape;400;p15">
              <a:extLst>
                <a:ext uri="{FF2B5EF4-FFF2-40B4-BE49-F238E27FC236}">
                  <a16:creationId xmlns:a16="http://schemas.microsoft.com/office/drawing/2014/main" id="{CBAEBF98-52BA-4D59-A904-F8270489BFA8}"/>
                </a:ext>
              </a:extLst>
            </p:cNvPr>
            <p:cNvSpPr/>
            <p:nvPr/>
          </p:nvSpPr>
          <p:spPr>
            <a:xfrm>
              <a:off x="2824675" y="2408850"/>
              <a:ext cx="86325" cy="31025"/>
            </a:xfrm>
            <a:custGeom>
              <a:avLst/>
              <a:gdLst/>
              <a:ahLst/>
              <a:cxnLst/>
              <a:rect l="l" t="t" r="r" b="b"/>
              <a:pathLst>
                <a:path w="3453" h="1241" extrusionOk="0">
                  <a:moveTo>
                    <a:pt x="3068" y="0"/>
                  </a:moveTo>
                  <a:cubicBezTo>
                    <a:pt x="3049" y="0"/>
                    <a:pt x="3029" y="2"/>
                    <a:pt x="3009" y="5"/>
                  </a:cubicBezTo>
                  <a:lnTo>
                    <a:pt x="318" y="512"/>
                  </a:lnTo>
                  <a:cubicBezTo>
                    <a:pt x="128" y="575"/>
                    <a:pt x="1" y="733"/>
                    <a:pt x="64" y="955"/>
                  </a:cubicBezTo>
                  <a:cubicBezTo>
                    <a:pt x="96" y="1113"/>
                    <a:pt x="223" y="1240"/>
                    <a:pt x="413" y="1240"/>
                  </a:cubicBezTo>
                  <a:cubicBezTo>
                    <a:pt x="413" y="1240"/>
                    <a:pt x="444" y="1240"/>
                    <a:pt x="476" y="1208"/>
                  </a:cubicBezTo>
                  <a:lnTo>
                    <a:pt x="3136" y="702"/>
                  </a:lnTo>
                  <a:cubicBezTo>
                    <a:pt x="3326" y="670"/>
                    <a:pt x="3453" y="480"/>
                    <a:pt x="3421" y="290"/>
                  </a:cubicBezTo>
                  <a:cubicBezTo>
                    <a:pt x="3393" y="120"/>
                    <a:pt x="3237" y="0"/>
                    <a:pt x="3068" y="0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2" name="Google Shape;401;p15">
              <a:extLst>
                <a:ext uri="{FF2B5EF4-FFF2-40B4-BE49-F238E27FC236}">
                  <a16:creationId xmlns:a16="http://schemas.microsoft.com/office/drawing/2014/main" id="{BA556CA6-9F4B-CBD6-45BB-A6ECAA5A5D1A}"/>
                </a:ext>
              </a:extLst>
            </p:cNvPr>
            <p:cNvSpPr/>
            <p:nvPr/>
          </p:nvSpPr>
          <p:spPr>
            <a:xfrm>
              <a:off x="2694050" y="2566650"/>
              <a:ext cx="82375" cy="79850"/>
            </a:xfrm>
            <a:custGeom>
              <a:avLst/>
              <a:gdLst/>
              <a:ahLst/>
              <a:cxnLst/>
              <a:rect l="l" t="t" r="r" b="b"/>
              <a:pathLst>
                <a:path w="3295" h="3194" extrusionOk="0">
                  <a:moveTo>
                    <a:pt x="1647" y="724"/>
                  </a:moveTo>
                  <a:cubicBezTo>
                    <a:pt x="2059" y="724"/>
                    <a:pt x="2439" y="1009"/>
                    <a:pt x="2534" y="1420"/>
                  </a:cubicBezTo>
                  <a:cubicBezTo>
                    <a:pt x="2566" y="1674"/>
                    <a:pt x="2534" y="1895"/>
                    <a:pt x="2376" y="2117"/>
                  </a:cubicBezTo>
                  <a:cubicBezTo>
                    <a:pt x="2249" y="2307"/>
                    <a:pt x="2059" y="2434"/>
                    <a:pt x="1806" y="2465"/>
                  </a:cubicBezTo>
                  <a:cubicBezTo>
                    <a:pt x="1746" y="2482"/>
                    <a:pt x="1685" y="2490"/>
                    <a:pt x="1622" y="2490"/>
                  </a:cubicBezTo>
                  <a:cubicBezTo>
                    <a:pt x="1453" y="2490"/>
                    <a:pt x="1280" y="2431"/>
                    <a:pt x="1141" y="2339"/>
                  </a:cubicBezTo>
                  <a:cubicBezTo>
                    <a:pt x="951" y="2212"/>
                    <a:pt x="824" y="1990"/>
                    <a:pt x="761" y="1769"/>
                  </a:cubicBezTo>
                  <a:cubicBezTo>
                    <a:pt x="729" y="1547"/>
                    <a:pt x="761" y="1294"/>
                    <a:pt x="919" y="1104"/>
                  </a:cubicBezTo>
                  <a:cubicBezTo>
                    <a:pt x="1046" y="914"/>
                    <a:pt x="1236" y="787"/>
                    <a:pt x="1489" y="724"/>
                  </a:cubicBezTo>
                  <a:close/>
                  <a:moveTo>
                    <a:pt x="1650" y="0"/>
                  </a:moveTo>
                  <a:cubicBezTo>
                    <a:pt x="1555" y="0"/>
                    <a:pt x="1458" y="9"/>
                    <a:pt x="1362" y="27"/>
                  </a:cubicBezTo>
                  <a:cubicBezTo>
                    <a:pt x="919" y="122"/>
                    <a:pt x="570" y="344"/>
                    <a:pt x="317" y="692"/>
                  </a:cubicBezTo>
                  <a:cubicBezTo>
                    <a:pt x="95" y="1072"/>
                    <a:pt x="0" y="1484"/>
                    <a:pt x="64" y="1895"/>
                  </a:cubicBezTo>
                  <a:cubicBezTo>
                    <a:pt x="159" y="2339"/>
                    <a:pt x="412" y="2687"/>
                    <a:pt x="761" y="2940"/>
                  </a:cubicBezTo>
                  <a:cubicBezTo>
                    <a:pt x="1014" y="3099"/>
                    <a:pt x="1331" y="3194"/>
                    <a:pt x="1647" y="3194"/>
                  </a:cubicBezTo>
                  <a:cubicBezTo>
                    <a:pt x="1742" y="3194"/>
                    <a:pt x="1837" y="3194"/>
                    <a:pt x="1964" y="3162"/>
                  </a:cubicBezTo>
                  <a:cubicBezTo>
                    <a:pt x="2376" y="3099"/>
                    <a:pt x="2724" y="2845"/>
                    <a:pt x="2977" y="2497"/>
                  </a:cubicBezTo>
                  <a:cubicBezTo>
                    <a:pt x="3231" y="2149"/>
                    <a:pt x="3294" y="1705"/>
                    <a:pt x="3231" y="1294"/>
                  </a:cubicBezTo>
                  <a:cubicBezTo>
                    <a:pt x="3090" y="535"/>
                    <a:pt x="2401" y="0"/>
                    <a:pt x="1650" y="0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3" name="Google Shape;402;p15">
              <a:extLst>
                <a:ext uri="{FF2B5EF4-FFF2-40B4-BE49-F238E27FC236}">
                  <a16:creationId xmlns:a16="http://schemas.microsoft.com/office/drawing/2014/main" id="{050D44F9-D7FA-2F10-F754-9A1E52F6A0A2}"/>
                </a:ext>
              </a:extLst>
            </p:cNvPr>
            <p:cNvSpPr/>
            <p:nvPr/>
          </p:nvSpPr>
          <p:spPr>
            <a:xfrm>
              <a:off x="2879325" y="2688900"/>
              <a:ext cx="91050" cy="71625"/>
            </a:xfrm>
            <a:custGeom>
              <a:avLst/>
              <a:gdLst/>
              <a:ahLst/>
              <a:cxnLst/>
              <a:rect l="l" t="t" r="r" b="b"/>
              <a:pathLst>
                <a:path w="3642" h="2865" extrusionOk="0">
                  <a:moveTo>
                    <a:pt x="2660" y="774"/>
                  </a:moveTo>
                  <a:lnTo>
                    <a:pt x="2850" y="1724"/>
                  </a:lnTo>
                  <a:lnTo>
                    <a:pt x="982" y="2072"/>
                  </a:lnTo>
                  <a:lnTo>
                    <a:pt x="792" y="1122"/>
                  </a:lnTo>
                  <a:lnTo>
                    <a:pt x="2660" y="774"/>
                  </a:lnTo>
                  <a:close/>
                  <a:moveTo>
                    <a:pt x="2965" y="1"/>
                  </a:moveTo>
                  <a:cubicBezTo>
                    <a:pt x="2938" y="1"/>
                    <a:pt x="2910" y="5"/>
                    <a:pt x="2882" y="14"/>
                  </a:cubicBezTo>
                  <a:lnTo>
                    <a:pt x="317" y="489"/>
                  </a:lnTo>
                  <a:cubicBezTo>
                    <a:pt x="127" y="521"/>
                    <a:pt x="0" y="711"/>
                    <a:pt x="32" y="901"/>
                  </a:cubicBezTo>
                  <a:lnTo>
                    <a:pt x="348" y="2579"/>
                  </a:lnTo>
                  <a:cubicBezTo>
                    <a:pt x="348" y="2674"/>
                    <a:pt x="412" y="2737"/>
                    <a:pt x="507" y="2801"/>
                  </a:cubicBezTo>
                  <a:cubicBezTo>
                    <a:pt x="538" y="2832"/>
                    <a:pt x="633" y="2864"/>
                    <a:pt x="697" y="2864"/>
                  </a:cubicBezTo>
                  <a:cubicBezTo>
                    <a:pt x="697" y="2864"/>
                    <a:pt x="728" y="2864"/>
                    <a:pt x="760" y="2832"/>
                  </a:cubicBezTo>
                  <a:lnTo>
                    <a:pt x="3325" y="2357"/>
                  </a:lnTo>
                  <a:cubicBezTo>
                    <a:pt x="3515" y="2326"/>
                    <a:pt x="3642" y="2136"/>
                    <a:pt x="3610" y="1946"/>
                  </a:cubicBezTo>
                  <a:lnTo>
                    <a:pt x="3294" y="267"/>
                  </a:lnTo>
                  <a:cubicBezTo>
                    <a:pt x="3262" y="204"/>
                    <a:pt x="3230" y="109"/>
                    <a:pt x="3135" y="46"/>
                  </a:cubicBezTo>
                  <a:cubicBezTo>
                    <a:pt x="3090" y="23"/>
                    <a:pt x="3030" y="1"/>
                    <a:pt x="2965" y="1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4" name="Google Shape;403;p15">
              <a:extLst>
                <a:ext uri="{FF2B5EF4-FFF2-40B4-BE49-F238E27FC236}">
                  <a16:creationId xmlns:a16="http://schemas.microsoft.com/office/drawing/2014/main" id="{CD9A7BD5-3417-A360-2A1F-BE7DCFBDB724}"/>
                </a:ext>
              </a:extLst>
            </p:cNvPr>
            <p:cNvSpPr/>
            <p:nvPr/>
          </p:nvSpPr>
          <p:spPr>
            <a:xfrm>
              <a:off x="1999700" y="2930975"/>
              <a:ext cx="345225" cy="317775"/>
            </a:xfrm>
            <a:custGeom>
              <a:avLst/>
              <a:gdLst/>
              <a:ahLst/>
              <a:cxnLst/>
              <a:rect l="l" t="t" r="r" b="b"/>
              <a:pathLst>
                <a:path w="13809" h="12711" extrusionOk="0">
                  <a:moveTo>
                    <a:pt x="6916" y="0"/>
                  </a:moveTo>
                  <a:cubicBezTo>
                    <a:pt x="6516" y="0"/>
                    <a:pt x="6109" y="38"/>
                    <a:pt x="5701" y="117"/>
                  </a:cubicBezTo>
                  <a:cubicBezTo>
                    <a:pt x="2249" y="782"/>
                    <a:pt x="1" y="4107"/>
                    <a:pt x="666" y="7559"/>
                  </a:cubicBezTo>
                  <a:cubicBezTo>
                    <a:pt x="1252" y="10603"/>
                    <a:pt x="3907" y="12711"/>
                    <a:pt x="6893" y="12711"/>
                  </a:cubicBezTo>
                  <a:cubicBezTo>
                    <a:pt x="7293" y="12711"/>
                    <a:pt x="7700" y="12673"/>
                    <a:pt x="8108" y="12594"/>
                  </a:cubicBezTo>
                  <a:cubicBezTo>
                    <a:pt x="11560" y="11929"/>
                    <a:pt x="13808" y="8604"/>
                    <a:pt x="13143" y="5152"/>
                  </a:cubicBezTo>
                  <a:cubicBezTo>
                    <a:pt x="12557" y="2108"/>
                    <a:pt x="9902" y="0"/>
                    <a:pt x="6916" y="0"/>
                  </a:cubicBezTo>
                  <a:close/>
                </a:path>
              </a:pathLst>
            </a:custGeom>
            <a:solidFill>
              <a:srgbClr val="2622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5" name="Google Shape;404;p15">
              <a:extLst>
                <a:ext uri="{FF2B5EF4-FFF2-40B4-BE49-F238E27FC236}">
                  <a16:creationId xmlns:a16="http://schemas.microsoft.com/office/drawing/2014/main" id="{CA1A41A9-1EA0-790C-E110-6E74A5F59B5D}"/>
                </a:ext>
              </a:extLst>
            </p:cNvPr>
            <p:cNvSpPr/>
            <p:nvPr/>
          </p:nvSpPr>
          <p:spPr>
            <a:xfrm>
              <a:off x="1999700" y="2930975"/>
              <a:ext cx="345225" cy="317775"/>
            </a:xfrm>
            <a:custGeom>
              <a:avLst/>
              <a:gdLst/>
              <a:ahLst/>
              <a:cxnLst/>
              <a:rect l="l" t="t" r="r" b="b"/>
              <a:pathLst>
                <a:path w="13809" h="12711" extrusionOk="0">
                  <a:moveTo>
                    <a:pt x="6916" y="0"/>
                  </a:moveTo>
                  <a:cubicBezTo>
                    <a:pt x="6516" y="0"/>
                    <a:pt x="6109" y="38"/>
                    <a:pt x="5701" y="117"/>
                  </a:cubicBezTo>
                  <a:cubicBezTo>
                    <a:pt x="2249" y="782"/>
                    <a:pt x="1" y="4107"/>
                    <a:pt x="666" y="7559"/>
                  </a:cubicBezTo>
                  <a:cubicBezTo>
                    <a:pt x="1252" y="10603"/>
                    <a:pt x="3907" y="12711"/>
                    <a:pt x="6893" y="12711"/>
                  </a:cubicBezTo>
                  <a:cubicBezTo>
                    <a:pt x="7293" y="12711"/>
                    <a:pt x="7700" y="12673"/>
                    <a:pt x="8108" y="12594"/>
                  </a:cubicBezTo>
                  <a:cubicBezTo>
                    <a:pt x="11560" y="11929"/>
                    <a:pt x="13808" y="8604"/>
                    <a:pt x="13143" y="5152"/>
                  </a:cubicBezTo>
                  <a:cubicBezTo>
                    <a:pt x="12557" y="2108"/>
                    <a:pt x="9902" y="0"/>
                    <a:pt x="6916" y="0"/>
                  </a:cubicBezTo>
                  <a:close/>
                </a:path>
              </a:pathLst>
            </a:custGeom>
            <a:solidFill>
              <a:srgbClr val="263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6" name="Google Shape;405;p15">
              <a:extLst>
                <a:ext uri="{FF2B5EF4-FFF2-40B4-BE49-F238E27FC236}">
                  <a16:creationId xmlns:a16="http://schemas.microsoft.com/office/drawing/2014/main" id="{16EC83EC-5A3D-CC3B-216F-CA99A89AC1F1}"/>
                </a:ext>
              </a:extLst>
            </p:cNvPr>
            <p:cNvSpPr/>
            <p:nvPr/>
          </p:nvSpPr>
          <p:spPr>
            <a:xfrm>
              <a:off x="2036925" y="2965500"/>
              <a:ext cx="270775" cy="249250"/>
            </a:xfrm>
            <a:custGeom>
              <a:avLst/>
              <a:gdLst/>
              <a:ahLst/>
              <a:cxnLst/>
              <a:rect l="l" t="t" r="r" b="b"/>
              <a:pathLst>
                <a:path w="10831" h="9970" extrusionOk="0">
                  <a:moveTo>
                    <a:pt x="5444" y="1"/>
                  </a:moveTo>
                  <a:cubicBezTo>
                    <a:pt x="5122" y="1"/>
                    <a:pt x="4795" y="32"/>
                    <a:pt x="4465" y="97"/>
                  </a:cubicBezTo>
                  <a:cubicBezTo>
                    <a:pt x="1774" y="604"/>
                    <a:pt x="0" y="3233"/>
                    <a:pt x="539" y="5924"/>
                  </a:cubicBezTo>
                  <a:cubicBezTo>
                    <a:pt x="987" y="8307"/>
                    <a:pt x="3097" y="9969"/>
                    <a:pt x="5442" y="9969"/>
                  </a:cubicBezTo>
                  <a:cubicBezTo>
                    <a:pt x="5747" y="9969"/>
                    <a:pt x="6056" y="9941"/>
                    <a:pt x="6366" y="9883"/>
                  </a:cubicBezTo>
                  <a:cubicBezTo>
                    <a:pt x="9057" y="9345"/>
                    <a:pt x="10831" y="6748"/>
                    <a:pt x="10324" y="4024"/>
                  </a:cubicBezTo>
                  <a:cubicBezTo>
                    <a:pt x="9851" y="1658"/>
                    <a:pt x="7787" y="1"/>
                    <a:pt x="5444" y="1"/>
                  </a:cubicBez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7" name="Google Shape;406;p15">
              <a:extLst>
                <a:ext uri="{FF2B5EF4-FFF2-40B4-BE49-F238E27FC236}">
                  <a16:creationId xmlns:a16="http://schemas.microsoft.com/office/drawing/2014/main" id="{203D8BE8-AE5D-B39F-1E3B-11A727B4404A}"/>
                </a:ext>
              </a:extLst>
            </p:cNvPr>
            <p:cNvSpPr/>
            <p:nvPr/>
          </p:nvSpPr>
          <p:spPr>
            <a:xfrm>
              <a:off x="2068575" y="2994050"/>
              <a:ext cx="239125" cy="220675"/>
            </a:xfrm>
            <a:custGeom>
              <a:avLst/>
              <a:gdLst/>
              <a:ahLst/>
              <a:cxnLst/>
              <a:rect l="l" t="t" r="r" b="b"/>
              <a:pathLst>
                <a:path w="9565" h="8827" extrusionOk="0">
                  <a:moveTo>
                    <a:pt x="7348" y="0"/>
                  </a:moveTo>
                  <a:lnTo>
                    <a:pt x="7348" y="0"/>
                  </a:lnTo>
                  <a:cubicBezTo>
                    <a:pt x="7696" y="539"/>
                    <a:pt x="7950" y="1140"/>
                    <a:pt x="8077" y="1806"/>
                  </a:cubicBezTo>
                  <a:cubicBezTo>
                    <a:pt x="8615" y="4497"/>
                    <a:pt x="6841" y="7126"/>
                    <a:pt x="4118" y="7664"/>
                  </a:cubicBezTo>
                  <a:cubicBezTo>
                    <a:pt x="3810" y="7722"/>
                    <a:pt x="3503" y="7750"/>
                    <a:pt x="3200" y="7750"/>
                  </a:cubicBezTo>
                  <a:cubicBezTo>
                    <a:pt x="2010" y="7750"/>
                    <a:pt x="885" y="7320"/>
                    <a:pt x="1" y="6588"/>
                  </a:cubicBezTo>
                  <a:lnTo>
                    <a:pt x="1" y="6588"/>
                  </a:lnTo>
                  <a:cubicBezTo>
                    <a:pt x="914" y="7958"/>
                    <a:pt x="2489" y="8826"/>
                    <a:pt x="4183" y="8826"/>
                  </a:cubicBezTo>
                  <a:cubicBezTo>
                    <a:pt x="4486" y="8826"/>
                    <a:pt x="4792" y="8799"/>
                    <a:pt x="5100" y="8741"/>
                  </a:cubicBezTo>
                  <a:cubicBezTo>
                    <a:pt x="7791" y="8203"/>
                    <a:pt x="9565" y="5606"/>
                    <a:pt x="9058" y="2882"/>
                  </a:cubicBezTo>
                  <a:cubicBezTo>
                    <a:pt x="8837" y="1711"/>
                    <a:pt x="8203" y="697"/>
                    <a:pt x="7348" y="0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8" name="Google Shape;407;p15">
              <a:extLst>
                <a:ext uri="{FF2B5EF4-FFF2-40B4-BE49-F238E27FC236}">
                  <a16:creationId xmlns:a16="http://schemas.microsoft.com/office/drawing/2014/main" id="{A0D3286F-7305-E904-BB6C-84077DB748C8}"/>
                </a:ext>
              </a:extLst>
            </p:cNvPr>
            <p:cNvSpPr/>
            <p:nvPr/>
          </p:nvSpPr>
          <p:spPr>
            <a:xfrm>
              <a:off x="713150" y="2614075"/>
              <a:ext cx="914475" cy="1128975"/>
            </a:xfrm>
            <a:custGeom>
              <a:avLst/>
              <a:gdLst/>
              <a:ahLst/>
              <a:cxnLst/>
              <a:rect l="l" t="t" r="r" b="b"/>
              <a:pathLst>
                <a:path w="36579" h="45159" extrusionOk="0">
                  <a:moveTo>
                    <a:pt x="28947" y="0"/>
                  </a:moveTo>
                  <a:cubicBezTo>
                    <a:pt x="28319" y="0"/>
                    <a:pt x="27699" y="294"/>
                    <a:pt x="27173" y="980"/>
                  </a:cubicBezTo>
                  <a:cubicBezTo>
                    <a:pt x="25716" y="2880"/>
                    <a:pt x="26064" y="6744"/>
                    <a:pt x="21852" y="11716"/>
                  </a:cubicBezTo>
                  <a:cubicBezTo>
                    <a:pt x="18812" y="15294"/>
                    <a:pt x="20934" y="22357"/>
                    <a:pt x="16310" y="30084"/>
                  </a:cubicBezTo>
                  <a:cubicBezTo>
                    <a:pt x="11718" y="37811"/>
                    <a:pt x="0" y="45158"/>
                    <a:pt x="0" y="45158"/>
                  </a:cubicBezTo>
                  <a:lnTo>
                    <a:pt x="22929" y="45095"/>
                  </a:lnTo>
                  <a:cubicBezTo>
                    <a:pt x="36578" y="36354"/>
                    <a:pt x="29738" y="19855"/>
                    <a:pt x="29738" y="19855"/>
                  </a:cubicBezTo>
                  <a:cubicBezTo>
                    <a:pt x="35565" y="14661"/>
                    <a:pt x="32715" y="3862"/>
                    <a:pt x="31860" y="2215"/>
                  </a:cubicBezTo>
                  <a:cubicBezTo>
                    <a:pt x="31192" y="920"/>
                    <a:pt x="30059" y="0"/>
                    <a:pt x="28947" y="0"/>
                  </a:cubicBezTo>
                  <a:close/>
                </a:path>
              </a:pathLst>
            </a:custGeom>
            <a:solidFill>
              <a:srgbClr val="F2A3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9" name="Google Shape;408;p15">
              <a:extLst>
                <a:ext uri="{FF2B5EF4-FFF2-40B4-BE49-F238E27FC236}">
                  <a16:creationId xmlns:a16="http://schemas.microsoft.com/office/drawing/2014/main" id="{5AA86E47-F2AF-D6F9-DE4C-35B6AB81C188}"/>
                </a:ext>
              </a:extLst>
            </p:cNvPr>
            <p:cNvSpPr/>
            <p:nvPr/>
          </p:nvSpPr>
          <p:spPr>
            <a:xfrm>
              <a:off x="713150" y="3531625"/>
              <a:ext cx="908925" cy="682500"/>
            </a:xfrm>
            <a:custGeom>
              <a:avLst/>
              <a:gdLst/>
              <a:ahLst/>
              <a:cxnLst/>
              <a:rect l="l" t="t" r="r" b="b"/>
              <a:pathLst>
                <a:path w="36357" h="27300" extrusionOk="0">
                  <a:moveTo>
                    <a:pt x="10800" y="1"/>
                  </a:moveTo>
                  <a:cubicBezTo>
                    <a:pt x="7253" y="3421"/>
                    <a:pt x="3294" y="6239"/>
                    <a:pt x="1299" y="7601"/>
                  </a:cubicBezTo>
                  <a:lnTo>
                    <a:pt x="0" y="8456"/>
                  </a:lnTo>
                  <a:cubicBezTo>
                    <a:pt x="3864" y="21915"/>
                    <a:pt x="14188" y="27299"/>
                    <a:pt x="14188" y="27299"/>
                  </a:cubicBezTo>
                  <a:cubicBezTo>
                    <a:pt x="14505" y="27141"/>
                    <a:pt x="14790" y="26982"/>
                    <a:pt x="15107" y="26792"/>
                  </a:cubicBezTo>
                  <a:cubicBezTo>
                    <a:pt x="15202" y="26761"/>
                    <a:pt x="15297" y="26697"/>
                    <a:pt x="15392" y="26666"/>
                  </a:cubicBezTo>
                  <a:cubicBezTo>
                    <a:pt x="15613" y="26539"/>
                    <a:pt x="15867" y="26412"/>
                    <a:pt x="16088" y="26286"/>
                  </a:cubicBezTo>
                  <a:cubicBezTo>
                    <a:pt x="16183" y="26254"/>
                    <a:pt x="16278" y="26191"/>
                    <a:pt x="16373" y="26159"/>
                  </a:cubicBezTo>
                  <a:cubicBezTo>
                    <a:pt x="17007" y="25811"/>
                    <a:pt x="17672" y="25494"/>
                    <a:pt x="18337" y="25177"/>
                  </a:cubicBezTo>
                  <a:cubicBezTo>
                    <a:pt x="18400" y="25146"/>
                    <a:pt x="18464" y="25114"/>
                    <a:pt x="18527" y="25082"/>
                  </a:cubicBezTo>
                  <a:cubicBezTo>
                    <a:pt x="18812" y="24956"/>
                    <a:pt x="19097" y="24829"/>
                    <a:pt x="19382" y="24671"/>
                  </a:cubicBezTo>
                  <a:cubicBezTo>
                    <a:pt x="19445" y="24639"/>
                    <a:pt x="19509" y="24639"/>
                    <a:pt x="19540" y="24607"/>
                  </a:cubicBezTo>
                  <a:cubicBezTo>
                    <a:pt x="20237" y="24291"/>
                    <a:pt x="20965" y="23942"/>
                    <a:pt x="21662" y="23626"/>
                  </a:cubicBezTo>
                  <a:cubicBezTo>
                    <a:pt x="21694" y="23626"/>
                    <a:pt x="21725" y="23626"/>
                    <a:pt x="21757" y="23594"/>
                  </a:cubicBezTo>
                  <a:cubicBezTo>
                    <a:pt x="22074" y="23467"/>
                    <a:pt x="22390" y="23309"/>
                    <a:pt x="22707" y="23182"/>
                  </a:cubicBezTo>
                  <a:cubicBezTo>
                    <a:pt x="27521" y="21060"/>
                    <a:pt x="32366" y="19224"/>
                    <a:pt x="36357" y="17830"/>
                  </a:cubicBezTo>
                  <a:cubicBezTo>
                    <a:pt x="36008" y="17323"/>
                    <a:pt x="35755" y="16722"/>
                    <a:pt x="35596" y="15930"/>
                  </a:cubicBezTo>
                  <a:lnTo>
                    <a:pt x="35723" y="15930"/>
                  </a:lnTo>
                  <a:cubicBezTo>
                    <a:pt x="33665" y="15392"/>
                    <a:pt x="31733" y="14125"/>
                    <a:pt x="30308" y="11876"/>
                  </a:cubicBezTo>
                  <a:lnTo>
                    <a:pt x="30308" y="11876"/>
                  </a:lnTo>
                  <a:cubicBezTo>
                    <a:pt x="31163" y="15233"/>
                    <a:pt x="28439" y="17260"/>
                    <a:pt x="24101" y="19350"/>
                  </a:cubicBezTo>
                  <a:cubicBezTo>
                    <a:pt x="24101" y="19350"/>
                    <a:pt x="22287" y="20180"/>
                    <a:pt x="19933" y="20180"/>
                  </a:cubicBezTo>
                  <a:cubicBezTo>
                    <a:pt x="17045" y="20180"/>
                    <a:pt x="13343" y="18931"/>
                    <a:pt x="11180" y="13365"/>
                  </a:cubicBezTo>
                  <a:cubicBezTo>
                    <a:pt x="9596" y="9280"/>
                    <a:pt x="9945" y="4181"/>
                    <a:pt x="10800" y="1"/>
                  </a:cubicBezTo>
                  <a:close/>
                </a:path>
              </a:pathLst>
            </a:custGeom>
            <a:solidFill>
              <a:srgbClr val="DD91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0" name="Google Shape;409;p15">
              <a:extLst>
                <a:ext uri="{FF2B5EF4-FFF2-40B4-BE49-F238E27FC236}">
                  <a16:creationId xmlns:a16="http://schemas.microsoft.com/office/drawing/2014/main" id="{A8E3017B-CF5C-1B41-4E4A-C8C06FB6C9D8}"/>
                </a:ext>
              </a:extLst>
            </p:cNvPr>
            <p:cNvSpPr/>
            <p:nvPr/>
          </p:nvSpPr>
          <p:spPr>
            <a:xfrm>
              <a:off x="1288725" y="2630650"/>
              <a:ext cx="133825" cy="240800"/>
            </a:xfrm>
            <a:custGeom>
              <a:avLst/>
              <a:gdLst/>
              <a:ahLst/>
              <a:cxnLst/>
              <a:rect l="l" t="t" r="r" b="b"/>
              <a:pathLst>
                <a:path w="5353" h="9632" extrusionOk="0">
                  <a:moveTo>
                    <a:pt x="4466" y="0"/>
                  </a:moveTo>
                  <a:cubicBezTo>
                    <a:pt x="4340" y="95"/>
                    <a:pt x="4245" y="190"/>
                    <a:pt x="4150" y="317"/>
                  </a:cubicBezTo>
                  <a:cubicBezTo>
                    <a:pt x="2851" y="1996"/>
                    <a:pt x="2978" y="5289"/>
                    <a:pt x="1" y="9533"/>
                  </a:cubicBezTo>
                  <a:cubicBezTo>
                    <a:pt x="180" y="9575"/>
                    <a:pt x="476" y="9631"/>
                    <a:pt x="841" y="9631"/>
                  </a:cubicBezTo>
                  <a:cubicBezTo>
                    <a:pt x="1570" y="9631"/>
                    <a:pt x="2577" y="9406"/>
                    <a:pt x="3484" y="8393"/>
                  </a:cubicBezTo>
                  <a:cubicBezTo>
                    <a:pt x="4783" y="6968"/>
                    <a:pt x="5353" y="3516"/>
                    <a:pt x="5195" y="1774"/>
                  </a:cubicBezTo>
                  <a:cubicBezTo>
                    <a:pt x="5131" y="887"/>
                    <a:pt x="4783" y="317"/>
                    <a:pt x="4466" y="0"/>
                  </a:cubicBezTo>
                  <a:close/>
                </a:path>
              </a:pathLst>
            </a:custGeom>
            <a:solidFill>
              <a:srgbClr val="EDD2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1" name="Google Shape;410;p15">
              <a:extLst>
                <a:ext uri="{FF2B5EF4-FFF2-40B4-BE49-F238E27FC236}">
                  <a16:creationId xmlns:a16="http://schemas.microsoft.com/office/drawing/2014/main" id="{9FDC7E1F-C915-C754-BC73-0AC327EB8036}"/>
                </a:ext>
              </a:extLst>
            </p:cNvPr>
            <p:cNvSpPr/>
            <p:nvPr/>
          </p:nvSpPr>
          <p:spPr>
            <a:xfrm>
              <a:off x="1829475" y="3305975"/>
              <a:ext cx="163025" cy="138025"/>
            </a:xfrm>
            <a:custGeom>
              <a:avLst/>
              <a:gdLst/>
              <a:ahLst/>
              <a:cxnLst/>
              <a:rect l="l" t="t" r="r" b="b"/>
              <a:pathLst>
                <a:path w="6521" h="5521" extrusionOk="0">
                  <a:moveTo>
                    <a:pt x="4547" y="1"/>
                  </a:moveTo>
                  <a:cubicBezTo>
                    <a:pt x="4541" y="1"/>
                    <a:pt x="4535" y="1"/>
                    <a:pt x="4530" y="1"/>
                  </a:cubicBezTo>
                  <a:cubicBezTo>
                    <a:pt x="2819" y="33"/>
                    <a:pt x="1141" y="1426"/>
                    <a:pt x="1141" y="1426"/>
                  </a:cubicBezTo>
                  <a:cubicBezTo>
                    <a:pt x="1" y="2218"/>
                    <a:pt x="1046" y="5290"/>
                    <a:pt x="1774" y="5480"/>
                  </a:cubicBezTo>
                  <a:cubicBezTo>
                    <a:pt x="1880" y="5508"/>
                    <a:pt x="2007" y="5521"/>
                    <a:pt x="2151" y="5521"/>
                  </a:cubicBezTo>
                  <a:cubicBezTo>
                    <a:pt x="3294" y="5521"/>
                    <a:pt x="5451" y="4698"/>
                    <a:pt x="5733" y="4276"/>
                  </a:cubicBezTo>
                  <a:cubicBezTo>
                    <a:pt x="6521" y="3268"/>
                    <a:pt x="5772" y="1"/>
                    <a:pt x="4547" y="1"/>
                  </a:cubicBezTo>
                  <a:close/>
                </a:path>
              </a:pathLst>
            </a:custGeom>
            <a:solidFill>
              <a:srgbClr val="EDD2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2" name="Google Shape;411;p15">
              <a:extLst>
                <a:ext uri="{FF2B5EF4-FFF2-40B4-BE49-F238E27FC236}">
                  <a16:creationId xmlns:a16="http://schemas.microsoft.com/office/drawing/2014/main" id="{B2CF270F-C52D-9064-4868-E94EACF2EA2A}"/>
                </a:ext>
              </a:extLst>
            </p:cNvPr>
            <p:cNvSpPr/>
            <p:nvPr/>
          </p:nvSpPr>
          <p:spPr>
            <a:xfrm>
              <a:off x="1783575" y="3510250"/>
              <a:ext cx="159850" cy="128775"/>
            </a:xfrm>
            <a:custGeom>
              <a:avLst/>
              <a:gdLst/>
              <a:ahLst/>
              <a:cxnLst/>
              <a:rect l="l" t="t" r="r" b="b"/>
              <a:pathLst>
                <a:path w="6394" h="5151" extrusionOk="0">
                  <a:moveTo>
                    <a:pt x="4356" y="0"/>
                  </a:moveTo>
                  <a:cubicBezTo>
                    <a:pt x="4350" y="0"/>
                    <a:pt x="4344" y="0"/>
                    <a:pt x="4339" y="1"/>
                  </a:cubicBezTo>
                  <a:cubicBezTo>
                    <a:pt x="2629" y="64"/>
                    <a:pt x="1140" y="1141"/>
                    <a:pt x="1140" y="1141"/>
                  </a:cubicBezTo>
                  <a:cubicBezTo>
                    <a:pt x="0" y="1932"/>
                    <a:pt x="1108" y="4941"/>
                    <a:pt x="1900" y="5099"/>
                  </a:cubicBezTo>
                  <a:cubicBezTo>
                    <a:pt x="2047" y="5135"/>
                    <a:pt x="2234" y="5151"/>
                    <a:pt x="2446" y="5151"/>
                  </a:cubicBezTo>
                  <a:cubicBezTo>
                    <a:pt x="3556" y="5151"/>
                    <a:pt x="5345" y="4711"/>
                    <a:pt x="5637" y="4339"/>
                  </a:cubicBezTo>
                  <a:cubicBezTo>
                    <a:pt x="6394" y="3330"/>
                    <a:pt x="5581" y="0"/>
                    <a:pt x="4356" y="0"/>
                  </a:cubicBezTo>
                  <a:close/>
                </a:path>
              </a:pathLst>
            </a:custGeom>
            <a:solidFill>
              <a:srgbClr val="EDD2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3" name="Google Shape;412;p15">
              <a:extLst>
                <a:ext uri="{FF2B5EF4-FFF2-40B4-BE49-F238E27FC236}">
                  <a16:creationId xmlns:a16="http://schemas.microsoft.com/office/drawing/2014/main" id="{54D984E6-1ADB-6147-B10F-1F8AA96A74C6}"/>
                </a:ext>
              </a:extLst>
            </p:cNvPr>
            <p:cNvSpPr/>
            <p:nvPr/>
          </p:nvSpPr>
          <p:spPr>
            <a:xfrm>
              <a:off x="1720225" y="3700250"/>
              <a:ext cx="159875" cy="129275"/>
            </a:xfrm>
            <a:custGeom>
              <a:avLst/>
              <a:gdLst/>
              <a:ahLst/>
              <a:cxnLst/>
              <a:rect l="l" t="t" r="r" b="b"/>
              <a:pathLst>
                <a:path w="6395" h="5171" extrusionOk="0">
                  <a:moveTo>
                    <a:pt x="4357" y="1"/>
                  </a:moveTo>
                  <a:cubicBezTo>
                    <a:pt x="4351" y="1"/>
                    <a:pt x="4345" y="1"/>
                    <a:pt x="4339" y="1"/>
                  </a:cubicBezTo>
                  <a:cubicBezTo>
                    <a:pt x="2629" y="64"/>
                    <a:pt x="1141" y="1141"/>
                    <a:pt x="1141" y="1141"/>
                  </a:cubicBezTo>
                  <a:cubicBezTo>
                    <a:pt x="0" y="1933"/>
                    <a:pt x="1109" y="4941"/>
                    <a:pt x="1901" y="5131"/>
                  </a:cubicBezTo>
                  <a:cubicBezTo>
                    <a:pt x="2031" y="5158"/>
                    <a:pt x="2192" y="5171"/>
                    <a:pt x="2374" y="5171"/>
                  </a:cubicBezTo>
                  <a:cubicBezTo>
                    <a:pt x="3477" y="5171"/>
                    <a:pt x="5339" y="4720"/>
                    <a:pt x="5638" y="4340"/>
                  </a:cubicBezTo>
                  <a:cubicBezTo>
                    <a:pt x="6394" y="3331"/>
                    <a:pt x="5582" y="1"/>
                    <a:pt x="4357" y="1"/>
                  </a:cubicBezTo>
                  <a:close/>
                </a:path>
              </a:pathLst>
            </a:custGeom>
            <a:solidFill>
              <a:srgbClr val="EDD2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4" name="Google Shape;413;p15">
              <a:extLst>
                <a:ext uri="{FF2B5EF4-FFF2-40B4-BE49-F238E27FC236}">
                  <a16:creationId xmlns:a16="http://schemas.microsoft.com/office/drawing/2014/main" id="{3D0E8514-9E54-D303-464F-3484C8A52ACE}"/>
                </a:ext>
              </a:extLst>
            </p:cNvPr>
            <p:cNvSpPr/>
            <p:nvPr/>
          </p:nvSpPr>
          <p:spPr>
            <a:xfrm>
              <a:off x="1619675" y="3945525"/>
              <a:ext cx="132250" cy="67525"/>
            </a:xfrm>
            <a:custGeom>
              <a:avLst/>
              <a:gdLst/>
              <a:ahLst/>
              <a:cxnLst/>
              <a:rect l="l" t="t" r="r" b="b"/>
              <a:pathLst>
                <a:path w="5290" h="2701" extrusionOk="0">
                  <a:moveTo>
                    <a:pt x="1776" y="1"/>
                  </a:moveTo>
                  <a:cubicBezTo>
                    <a:pt x="1518" y="1"/>
                    <a:pt x="1288" y="13"/>
                    <a:pt x="1109" y="39"/>
                  </a:cubicBezTo>
                  <a:cubicBezTo>
                    <a:pt x="571" y="102"/>
                    <a:pt x="191" y="672"/>
                    <a:pt x="1" y="1116"/>
                  </a:cubicBezTo>
                  <a:cubicBezTo>
                    <a:pt x="773" y="2274"/>
                    <a:pt x="2089" y="2700"/>
                    <a:pt x="3710" y="2700"/>
                  </a:cubicBezTo>
                  <a:cubicBezTo>
                    <a:pt x="4084" y="2700"/>
                    <a:pt x="4474" y="2677"/>
                    <a:pt x="4878" y="2636"/>
                  </a:cubicBezTo>
                  <a:cubicBezTo>
                    <a:pt x="5131" y="1908"/>
                    <a:pt x="5289" y="894"/>
                    <a:pt x="4846" y="577"/>
                  </a:cubicBezTo>
                  <a:cubicBezTo>
                    <a:pt x="4265" y="198"/>
                    <a:pt x="2796" y="1"/>
                    <a:pt x="1776" y="1"/>
                  </a:cubicBezTo>
                  <a:close/>
                </a:path>
              </a:pathLst>
            </a:custGeom>
            <a:solidFill>
              <a:srgbClr val="EDD2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5" name="Google Shape;414;p15">
              <a:extLst>
                <a:ext uri="{FF2B5EF4-FFF2-40B4-BE49-F238E27FC236}">
                  <a16:creationId xmlns:a16="http://schemas.microsoft.com/office/drawing/2014/main" id="{12D29B83-F312-02A7-9862-983F196CF1E2}"/>
                </a:ext>
              </a:extLst>
            </p:cNvPr>
            <p:cNvSpPr/>
            <p:nvPr/>
          </p:nvSpPr>
          <p:spPr>
            <a:xfrm>
              <a:off x="1208775" y="3110425"/>
              <a:ext cx="405375" cy="650825"/>
            </a:xfrm>
            <a:custGeom>
              <a:avLst/>
              <a:gdLst/>
              <a:ahLst/>
              <a:cxnLst/>
              <a:rect l="l" t="t" r="r" b="b"/>
              <a:pathLst>
                <a:path w="16215" h="26033" extrusionOk="0">
                  <a:moveTo>
                    <a:pt x="9913" y="1"/>
                  </a:moveTo>
                  <a:cubicBezTo>
                    <a:pt x="9913" y="1"/>
                    <a:pt x="11939" y="7855"/>
                    <a:pt x="9913" y="14093"/>
                  </a:cubicBezTo>
                  <a:cubicBezTo>
                    <a:pt x="7854" y="20332"/>
                    <a:pt x="4972" y="23436"/>
                    <a:pt x="0" y="26033"/>
                  </a:cubicBezTo>
                  <a:cubicBezTo>
                    <a:pt x="0" y="26033"/>
                    <a:pt x="3199" y="25906"/>
                    <a:pt x="5067" y="24576"/>
                  </a:cubicBezTo>
                  <a:cubicBezTo>
                    <a:pt x="16215" y="15582"/>
                    <a:pt x="9913" y="2"/>
                    <a:pt x="9913" y="1"/>
                  </a:cubicBezTo>
                  <a:close/>
                </a:path>
              </a:pathLst>
            </a:custGeom>
            <a:solidFill>
              <a:srgbClr val="DD91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6" name="Google Shape;415;p15">
              <a:extLst>
                <a:ext uri="{FF2B5EF4-FFF2-40B4-BE49-F238E27FC236}">
                  <a16:creationId xmlns:a16="http://schemas.microsoft.com/office/drawing/2014/main" id="{40DBC60A-12F5-E8FA-2D40-9A1248375621}"/>
                </a:ext>
              </a:extLst>
            </p:cNvPr>
            <p:cNvSpPr/>
            <p:nvPr/>
          </p:nvSpPr>
          <p:spPr>
            <a:xfrm>
              <a:off x="1204025" y="2629850"/>
              <a:ext cx="423600" cy="1138525"/>
            </a:xfrm>
            <a:custGeom>
              <a:avLst/>
              <a:gdLst/>
              <a:ahLst/>
              <a:cxnLst/>
              <a:rect l="l" t="t" r="r" b="b"/>
              <a:pathLst>
                <a:path w="16944" h="45541" extrusionOk="0">
                  <a:moveTo>
                    <a:pt x="10958" y="1"/>
                  </a:moveTo>
                  <a:lnTo>
                    <a:pt x="10958" y="1"/>
                  </a:lnTo>
                  <a:cubicBezTo>
                    <a:pt x="11559" y="1267"/>
                    <a:pt x="12826" y="4498"/>
                    <a:pt x="12700" y="9343"/>
                  </a:cubicBezTo>
                  <a:cubicBezTo>
                    <a:pt x="12510" y="15582"/>
                    <a:pt x="7981" y="19129"/>
                    <a:pt x="7981" y="19129"/>
                  </a:cubicBezTo>
                  <a:cubicBezTo>
                    <a:pt x="7981" y="19129"/>
                    <a:pt x="10514" y="22391"/>
                    <a:pt x="10071" y="29611"/>
                  </a:cubicBezTo>
                  <a:cubicBezTo>
                    <a:pt x="9469" y="38890"/>
                    <a:pt x="4561" y="42152"/>
                    <a:pt x="0" y="45541"/>
                  </a:cubicBezTo>
                  <a:lnTo>
                    <a:pt x="3294" y="44464"/>
                  </a:lnTo>
                  <a:cubicBezTo>
                    <a:pt x="16943" y="35723"/>
                    <a:pt x="10103" y="19224"/>
                    <a:pt x="10103" y="19224"/>
                  </a:cubicBezTo>
                  <a:cubicBezTo>
                    <a:pt x="15930" y="14030"/>
                    <a:pt x="13080" y="3231"/>
                    <a:pt x="12225" y="1584"/>
                  </a:cubicBezTo>
                  <a:cubicBezTo>
                    <a:pt x="11908" y="951"/>
                    <a:pt x="11464" y="381"/>
                    <a:pt x="10958" y="1"/>
                  </a:cubicBezTo>
                  <a:close/>
                </a:path>
              </a:pathLst>
            </a:custGeom>
            <a:solidFill>
              <a:srgbClr val="DD91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7" name="Google Shape;416;p15">
              <a:extLst>
                <a:ext uri="{FF2B5EF4-FFF2-40B4-BE49-F238E27FC236}">
                  <a16:creationId xmlns:a16="http://schemas.microsoft.com/office/drawing/2014/main" id="{10B2135D-F6FE-E591-ED1E-68DC61A882FF}"/>
                </a:ext>
              </a:extLst>
            </p:cNvPr>
            <p:cNvSpPr/>
            <p:nvPr/>
          </p:nvSpPr>
          <p:spPr>
            <a:xfrm>
              <a:off x="1683025" y="3309150"/>
              <a:ext cx="247025" cy="552650"/>
            </a:xfrm>
            <a:custGeom>
              <a:avLst/>
              <a:gdLst/>
              <a:ahLst/>
              <a:cxnLst/>
              <a:rect l="l" t="t" r="r" b="b"/>
              <a:pathLst>
                <a:path w="9881" h="22106" extrusionOk="0">
                  <a:moveTo>
                    <a:pt x="6556" y="1"/>
                  </a:moveTo>
                  <a:cubicBezTo>
                    <a:pt x="4877" y="1552"/>
                    <a:pt x="4719" y="3263"/>
                    <a:pt x="5542" y="4909"/>
                  </a:cubicBezTo>
                  <a:cubicBezTo>
                    <a:pt x="6176" y="6208"/>
                    <a:pt x="7632" y="6429"/>
                    <a:pt x="7632" y="6429"/>
                  </a:cubicBezTo>
                  <a:cubicBezTo>
                    <a:pt x="5986" y="7158"/>
                    <a:pt x="4624" y="7759"/>
                    <a:pt x="4117" y="8678"/>
                  </a:cubicBezTo>
                  <a:cubicBezTo>
                    <a:pt x="2439" y="11750"/>
                    <a:pt x="5035" y="14093"/>
                    <a:pt x="5035" y="14093"/>
                  </a:cubicBezTo>
                  <a:cubicBezTo>
                    <a:pt x="5035" y="14093"/>
                    <a:pt x="0" y="15360"/>
                    <a:pt x="950" y="19255"/>
                  </a:cubicBezTo>
                  <a:cubicBezTo>
                    <a:pt x="1552" y="21725"/>
                    <a:pt x="3990" y="22105"/>
                    <a:pt x="3990" y="22105"/>
                  </a:cubicBezTo>
                  <a:cubicBezTo>
                    <a:pt x="3990" y="22105"/>
                    <a:pt x="1869" y="21029"/>
                    <a:pt x="1520" y="18875"/>
                  </a:cubicBezTo>
                  <a:cubicBezTo>
                    <a:pt x="1203" y="16912"/>
                    <a:pt x="2407" y="15993"/>
                    <a:pt x="3927" y="15202"/>
                  </a:cubicBezTo>
                  <a:cubicBezTo>
                    <a:pt x="5415" y="14410"/>
                    <a:pt x="8772" y="13745"/>
                    <a:pt x="8772" y="13745"/>
                  </a:cubicBezTo>
                  <a:lnTo>
                    <a:pt x="8772" y="13745"/>
                  </a:lnTo>
                  <a:cubicBezTo>
                    <a:pt x="8772" y="13745"/>
                    <a:pt x="7126" y="13907"/>
                    <a:pt x="6225" y="13907"/>
                  </a:cubicBezTo>
                  <a:cubicBezTo>
                    <a:pt x="6150" y="13907"/>
                    <a:pt x="6081" y="13906"/>
                    <a:pt x="6017" y="13903"/>
                  </a:cubicBezTo>
                  <a:cubicBezTo>
                    <a:pt x="5320" y="13872"/>
                    <a:pt x="4497" y="12985"/>
                    <a:pt x="4180" y="11338"/>
                  </a:cubicBezTo>
                  <a:cubicBezTo>
                    <a:pt x="3864" y="9691"/>
                    <a:pt x="4497" y="8678"/>
                    <a:pt x="6492" y="7601"/>
                  </a:cubicBezTo>
                  <a:cubicBezTo>
                    <a:pt x="8519" y="6493"/>
                    <a:pt x="9881" y="6049"/>
                    <a:pt x="9881" y="6049"/>
                  </a:cubicBezTo>
                  <a:lnTo>
                    <a:pt x="9881" y="6049"/>
                  </a:lnTo>
                  <a:cubicBezTo>
                    <a:pt x="9450" y="6156"/>
                    <a:pt x="9053" y="6209"/>
                    <a:pt x="8690" y="6209"/>
                  </a:cubicBezTo>
                  <a:cubicBezTo>
                    <a:pt x="7211" y="6209"/>
                    <a:pt x="6279" y="5327"/>
                    <a:pt x="5795" y="3548"/>
                  </a:cubicBezTo>
                  <a:cubicBezTo>
                    <a:pt x="5447" y="2312"/>
                    <a:pt x="5986" y="951"/>
                    <a:pt x="6556" y="1"/>
                  </a:cubicBezTo>
                  <a:close/>
                </a:path>
              </a:pathLst>
            </a:custGeom>
            <a:solidFill>
              <a:srgbClr val="F2A3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3321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77279" y="1642396"/>
            <a:ext cx="3170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>
                <a:latin typeface="Lora"/>
              </a:rPr>
              <a:t>Virtuado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8361515" y="1727618"/>
            <a:ext cx="2697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 err="1">
                <a:latin typeface="Lora"/>
              </a:rPr>
              <a:t>CyberAdulte</a:t>
            </a:r>
            <a:endParaRPr lang="fr-CA" sz="2800" b="1" dirty="0">
              <a:latin typeface="Lora"/>
            </a:endParaRPr>
          </a:p>
        </p:txBody>
      </p:sp>
      <p:sp>
        <p:nvSpPr>
          <p:cNvPr id="22" name="Espace réservé du texte 2"/>
          <p:cNvSpPr txBox="1">
            <a:spLocks/>
          </p:cNvSpPr>
          <p:nvPr/>
        </p:nvSpPr>
        <p:spPr>
          <a:xfrm>
            <a:off x="-48683" y="164639"/>
            <a:ext cx="12192000" cy="768085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fr-CA" sz="3200" b="1" dirty="0"/>
              <a:t>Troubles concomitants</a:t>
            </a:r>
            <a:br>
              <a:rPr lang="fr-CA" sz="3200" b="1" dirty="0"/>
            </a:br>
            <a:r>
              <a:rPr lang="fr-CA" sz="3200" dirty="0">
                <a:latin typeface="Lora"/>
              </a:rPr>
              <a:t> des UPI en CRD</a:t>
            </a:r>
          </a:p>
        </p:txBody>
      </p:sp>
      <p:pic>
        <p:nvPicPr>
          <p:cNvPr id="1028" name="Picture 4" descr="Homme En Bureau Avec Ordinate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484" y="2416591"/>
            <a:ext cx="2455665" cy="2455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oneTexte 22"/>
          <p:cNvSpPr txBox="1"/>
          <p:nvPr/>
        </p:nvSpPr>
        <p:spPr>
          <a:xfrm>
            <a:off x="7945389" y="2504272"/>
            <a:ext cx="41979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/>
              <a:t>TDA/H non évalué</a:t>
            </a:r>
          </a:p>
          <a:p>
            <a:endParaRPr lang="fr-CA" sz="2400" dirty="0"/>
          </a:p>
          <a:p>
            <a:r>
              <a:rPr lang="fr-CA" sz="2400" b="1" dirty="0"/>
              <a:t>3,5% </a:t>
            </a:r>
            <a:r>
              <a:rPr lang="fr-CA" sz="2400" dirty="0"/>
              <a:t>État dépressif sévère</a:t>
            </a:r>
          </a:p>
          <a:p>
            <a:r>
              <a:rPr lang="fr-CA" sz="2400" b="1" dirty="0"/>
              <a:t>24,5 %  </a:t>
            </a:r>
            <a:r>
              <a:rPr lang="fr-CA" sz="2400" dirty="0"/>
              <a:t>État dépressif modéré</a:t>
            </a:r>
          </a:p>
          <a:p>
            <a:endParaRPr lang="fr-CA" sz="2400" dirty="0"/>
          </a:p>
          <a:p>
            <a:r>
              <a:rPr lang="fr-CA" sz="2400" b="1" dirty="0"/>
              <a:t>7,5 % </a:t>
            </a:r>
            <a:r>
              <a:rPr lang="fr-CA" sz="2400" dirty="0"/>
              <a:t>État anxieux cliniquement</a:t>
            </a:r>
          </a:p>
          <a:p>
            <a:r>
              <a:rPr lang="fr-CA" sz="2400" dirty="0"/>
              <a:t>significatif</a:t>
            </a:r>
          </a:p>
          <a:p>
            <a:endParaRPr lang="fr-CA" sz="2400" dirty="0"/>
          </a:p>
          <a:p>
            <a:r>
              <a:rPr lang="fr-CA" sz="2400" b="1" dirty="0"/>
              <a:t>12,3 % </a:t>
            </a:r>
            <a:r>
              <a:rPr lang="fr-CA" sz="2400" dirty="0"/>
              <a:t>rapportent d’intenses pensées suicidaires</a:t>
            </a:r>
            <a:endParaRPr lang="fr-CA" dirty="0"/>
          </a:p>
        </p:txBody>
      </p:sp>
      <p:sp>
        <p:nvSpPr>
          <p:cNvPr id="178" name="ZoneTexte 177"/>
          <p:cNvSpPr txBox="1"/>
          <p:nvPr/>
        </p:nvSpPr>
        <p:spPr>
          <a:xfrm>
            <a:off x="242263" y="2453504"/>
            <a:ext cx="41979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/>
              <a:t>52,4 % </a:t>
            </a:r>
            <a:r>
              <a:rPr lang="fr-CA" sz="2400" dirty="0"/>
              <a:t>rapportent un DX  TDA/H</a:t>
            </a:r>
          </a:p>
          <a:p>
            <a:endParaRPr lang="fr-CA" sz="2400" dirty="0"/>
          </a:p>
          <a:p>
            <a:r>
              <a:rPr lang="fr-CA" sz="2400" b="1" dirty="0"/>
              <a:t>34, 2 % </a:t>
            </a:r>
            <a:r>
              <a:rPr lang="fr-CA" sz="2400" dirty="0"/>
              <a:t>État dépressif cliniquement significatif</a:t>
            </a:r>
          </a:p>
          <a:p>
            <a:endParaRPr lang="fr-CA" sz="2400" dirty="0"/>
          </a:p>
          <a:p>
            <a:r>
              <a:rPr lang="fr-CA" sz="2400" b="1" dirty="0"/>
              <a:t>11,4 % </a:t>
            </a:r>
            <a:r>
              <a:rPr lang="fr-CA" sz="2400" dirty="0"/>
              <a:t>État anxieux cliniquement significatif</a:t>
            </a:r>
          </a:p>
          <a:p>
            <a:endParaRPr lang="fr-CA" sz="2400" dirty="0"/>
          </a:p>
          <a:p>
            <a:r>
              <a:rPr lang="fr-CA" sz="2400" b="1" dirty="0"/>
              <a:t>16,7 % </a:t>
            </a:r>
            <a:r>
              <a:rPr lang="fr-CA" sz="2400" dirty="0"/>
              <a:t>rapportent d’intenses pensées suicidaires </a:t>
            </a:r>
          </a:p>
        </p:txBody>
      </p:sp>
    </p:spTree>
    <p:extLst>
      <p:ext uri="{BB962C8B-B14F-4D97-AF65-F5344CB8AC3E}">
        <p14:creationId xmlns:p14="http://schemas.microsoft.com/office/powerpoint/2010/main" val="3417189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77279" y="1642396"/>
            <a:ext cx="3170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>
                <a:latin typeface="Lora"/>
              </a:rPr>
              <a:t>Virtuado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8361515" y="1727618"/>
            <a:ext cx="2697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>
                <a:latin typeface="Lora"/>
              </a:rPr>
              <a:t>CyberAdulte</a:t>
            </a:r>
          </a:p>
        </p:txBody>
      </p:sp>
      <p:sp>
        <p:nvSpPr>
          <p:cNvPr id="22" name="Espace réservé du texte 2"/>
          <p:cNvSpPr txBox="1">
            <a:spLocks/>
          </p:cNvSpPr>
          <p:nvPr/>
        </p:nvSpPr>
        <p:spPr>
          <a:xfrm>
            <a:off x="-48683" y="164639"/>
            <a:ext cx="12192000" cy="768085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fr-CA" sz="3200" b="1" dirty="0"/>
              <a:t>Estime de soi</a:t>
            </a:r>
            <a:br>
              <a:rPr lang="fr-CA" sz="3200" b="1" dirty="0"/>
            </a:br>
            <a:r>
              <a:rPr lang="fr-CA" sz="3200" dirty="0">
                <a:latin typeface="Lora"/>
              </a:rPr>
              <a:t> des UPI en CRD</a:t>
            </a:r>
          </a:p>
        </p:txBody>
      </p:sp>
      <p:pic>
        <p:nvPicPr>
          <p:cNvPr id="1028" name="Picture 4" descr="Homme En Bureau Avec Ordinate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484" y="2416591"/>
            <a:ext cx="2455665" cy="2455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oneTexte 22"/>
          <p:cNvSpPr txBox="1"/>
          <p:nvPr/>
        </p:nvSpPr>
        <p:spPr>
          <a:xfrm>
            <a:off x="7945388" y="3654878"/>
            <a:ext cx="4197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/>
              <a:t>66,6 % </a:t>
            </a:r>
            <a:r>
              <a:rPr lang="fr-CA" sz="2400" dirty="0"/>
              <a:t>Estime de soi faible ou très faible</a:t>
            </a:r>
          </a:p>
        </p:txBody>
      </p:sp>
      <p:sp>
        <p:nvSpPr>
          <p:cNvPr id="178" name="ZoneTexte 177"/>
          <p:cNvSpPr txBox="1"/>
          <p:nvPr/>
        </p:nvSpPr>
        <p:spPr>
          <a:xfrm>
            <a:off x="242263" y="3581205"/>
            <a:ext cx="4197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/>
              <a:t>51,9 % </a:t>
            </a:r>
            <a:r>
              <a:rPr lang="fr-CA" sz="2400" dirty="0"/>
              <a:t>Estime de soi faible ou très faible </a:t>
            </a:r>
          </a:p>
        </p:txBody>
      </p:sp>
    </p:spTree>
    <p:extLst>
      <p:ext uri="{BB962C8B-B14F-4D97-AF65-F5344CB8AC3E}">
        <p14:creationId xmlns:p14="http://schemas.microsoft.com/office/powerpoint/2010/main" val="35661496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2C90C5DCE2F043AA64E0CB7F54C76C" ma:contentTypeVersion="14" ma:contentTypeDescription="Create a new document." ma:contentTypeScope="" ma:versionID="c3fd92e6d03596ded37715f79f12f40c">
  <xsd:schema xmlns:xsd="http://www.w3.org/2001/XMLSchema" xmlns:xs="http://www.w3.org/2001/XMLSchema" xmlns:p="http://schemas.microsoft.com/office/2006/metadata/properties" xmlns:ns2="7323365e-0957-4a84-800d-37b80d419199" xmlns:ns3="35da0d75-47b4-4e2b-b33d-e848291c5b0b" targetNamespace="http://schemas.microsoft.com/office/2006/metadata/properties" ma:root="true" ma:fieldsID="44b8ef8a955116f975c47f9748245f39" ns2:_="" ns3:_="">
    <xsd:import namespace="7323365e-0957-4a84-800d-37b80d419199"/>
    <xsd:import namespace="35da0d75-47b4-4e2b-b33d-e848291c5b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23365e-0957-4a84-800d-37b80d4191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0125e5a-fbbd-4a39-926c-a359310fd2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da0d75-47b4-4e2b-b33d-e848291c5b0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c97ec7eb-5ad3-4334-81c0-6992e210d183}" ma:internalName="TaxCatchAll" ma:showField="CatchAllData" ma:web="35da0d75-47b4-4e2b-b33d-e848291c5b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323365e-0957-4a84-800d-37b80d419199">
      <Terms xmlns="http://schemas.microsoft.com/office/infopath/2007/PartnerControls"/>
    </lcf76f155ced4ddcb4097134ff3c332f>
    <TaxCatchAll xmlns="35da0d75-47b4-4e2b-b33d-e848291c5b0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2AE8B7-07C9-4F9A-B635-AE1528607516}"/>
</file>

<file path=customXml/itemProps2.xml><?xml version="1.0" encoding="utf-8"?>
<ds:datastoreItem xmlns:ds="http://schemas.openxmlformats.org/officeDocument/2006/customXml" ds:itemID="{D548FFE0-09FB-4650-AC62-9261CEC8DE67}">
  <ds:schemaRefs>
    <ds:schemaRef ds:uri="http://schemas.microsoft.com/office/2006/metadata/properties"/>
    <ds:schemaRef ds:uri="http://schemas.microsoft.com/office/infopath/2007/PartnerControls"/>
    <ds:schemaRef ds:uri="7323365e-0957-4a84-800d-37b80d419199"/>
    <ds:schemaRef ds:uri="35da0d75-47b4-4e2b-b33d-e848291c5b0b"/>
  </ds:schemaRefs>
</ds:datastoreItem>
</file>

<file path=customXml/itemProps3.xml><?xml version="1.0" encoding="utf-8"?>
<ds:datastoreItem xmlns:ds="http://schemas.openxmlformats.org/officeDocument/2006/customXml" ds:itemID="{F209C8A4-9D1E-4151-8671-A6E4E04DD3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986</Words>
  <Application>Microsoft Office PowerPoint</Application>
  <PresentationFormat>Grand écran</PresentationFormat>
  <Paragraphs>208</Paragraphs>
  <Slides>22</Slides>
  <Notes>19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La Co-construction des savoirs Une TRADITION au CRD de Lanaudière Études de l’Utilisation Problématique d’Internet Magali Dufour, Ph. D. Sylvie R. Gagnon, T.S., M. Sc. 5 juin 2023 </vt:lpstr>
      <vt:lpstr>Nécessité de co-construire</vt:lpstr>
      <vt:lpstr>Présentation PowerPoint</vt:lpstr>
      <vt:lpstr>Quelques résultats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Nombreuses retombées</vt:lpstr>
      <vt:lpstr>Le DÉBA-Internet</vt:lpstr>
      <vt:lpstr>Nombreuses retombées</vt:lpstr>
      <vt:lpstr>Présentation PowerPoint</vt:lpstr>
      <vt:lpstr>Notre projet actuel</vt:lpstr>
      <vt:lpstr>Le projet</vt:lpstr>
      <vt:lpstr>Le projet</vt:lpstr>
      <vt:lpstr>Présentation PowerPoint</vt:lpstr>
      <vt:lpstr> Modules de l’intervention</vt:lpstr>
      <vt:lpstr>Enjeux de co-construire</vt:lpstr>
      <vt:lpstr>Période de questions</vt:lpstr>
      <vt:lpstr>Présentation PowerPoint</vt:lpstr>
      <vt:lpstr>Références 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Sylvie R. Gagnon</dc:creator>
  <cp:lastModifiedBy>Gagnon Sylvie-R</cp:lastModifiedBy>
  <cp:revision>58</cp:revision>
  <dcterms:created xsi:type="dcterms:W3CDTF">2023-04-29T14:43:33Z</dcterms:created>
  <dcterms:modified xsi:type="dcterms:W3CDTF">2023-06-01T19:29:10Z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0x0101000F2C90C5DCE2F043AA64E0CB7F54C76C</vt:lpwstr>
  </property>
  <property fmtid="{D5CDD505-2E9C-101B-9397-08002B2CF9AE}" pid="3" name="MSIP_Label_6a7d8d5d-78e2-4a62-9fcd-016eb5e4c57c_Enabled">
    <vt:lpwstr>true</vt:lpwstr>
  </property>
  <property fmtid="{D5CDD505-2E9C-101B-9397-08002B2CF9AE}" pid="4" name="MSIP_Label_6a7d8d5d-78e2-4a62-9fcd-016eb5e4c57c_SetDate">
    <vt:lpwstr>2023-06-01T19:29:10Z</vt:lpwstr>
  </property>
  <property fmtid="{D5CDD505-2E9C-101B-9397-08002B2CF9AE}" pid="5" name="MSIP_Label_6a7d8d5d-78e2-4a62-9fcd-016eb5e4c57c_Method">
    <vt:lpwstr>Standard</vt:lpwstr>
  </property>
  <property fmtid="{D5CDD505-2E9C-101B-9397-08002B2CF9AE}" pid="6" name="MSIP_Label_6a7d8d5d-78e2-4a62-9fcd-016eb5e4c57c_Name">
    <vt:lpwstr>Général</vt:lpwstr>
  </property>
  <property fmtid="{D5CDD505-2E9C-101B-9397-08002B2CF9AE}" pid="7" name="MSIP_Label_6a7d8d5d-78e2-4a62-9fcd-016eb5e4c57c_SiteId">
    <vt:lpwstr>06e1fe28-5f8b-4075-bf6c-ae24be1a7992</vt:lpwstr>
  </property>
  <property fmtid="{D5CDD505-2E9C-101B-9397-08002B2CF9AE}" pid="8" name="MSIP_Label_6a7d8d5d-78e2-4a62-9fcd-016eb5e4c57c_ActionId">
    <vt:lpwstr>e1c253b0-1ff8-45c8-9369-d2b241b8e8b7</vt:lpwstr>
  </property>
  <property fmtid="{D5CDD505-2E9C-101B-9397-08002B2CF9AE}" pid="9" name="MSIP_Label_6a7d8d5d-78e2-4a62-9fcd-016eb5e4c57c_ContentBits">
    <vt:lpwstr>0</vt:lpwstr>
  </property>
  <property fmtid="{D5CDD505-2E9C-101B-9397-08002B2CF9AE}" pid="10" name="MediaServiceImageTags">
    <vt:lpwstr/>
  </property>
</Properties>
</file>