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  <p:sldMasterId id="2147483684" r:id="rId7"/>
  </p:sldMasterIdLst>
  <p:sldIdLst>
    <p:sldId id="256" r:id="rId8"/>
    <p:sldId id="257" r:id="rId9"/>
    <p:sldId id="265" r:id="rId10"/>
    <p:sldId id="266" r:id="rId11"/>
    <p:sldId id="264" r:id="rId12"/>
    <p:sldId id="261" r:id="rId13"/>
    <p:sldId id="262" r:id="rId14"/>
    <p:sldId id="263" r:id="rId15"/>
    <p:sldId id="258" r:id="rId16"/>
    <p:sldId id="293" r:id="rId17"/>
    <p:sldId id="301" r:id="rId18"/>
    <p:sldId id="270" r:id="rId19"/>
    <p:sldId id="337" r:id="rId20"/>
    <p:sldId id="259" r:id="rId21"/>
    <p:sldId id="276" r:id="rId22"/>
    <p:sldId id="273" r:id="rId23"/>
    <p:sldId id="338" r:id="rId24"/>
    <p:sldId id="269" r:id="rId25"/>
    <p:sldId id="260" r:id="rId26"/>
    <p:sldId id="267" r:id="rId27"/>
    <p:sldId id="271" r:id="rId28"/>
    <p:sldId id="304" r:id="rId29"/>
    <p:sldId id="305" r:id="rId30"/>
    <p:sldId id="340" r:id="rId31"/>
    <p:sldId id="275" r:id="rId32"/>
    <p:sldId id="336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75C7F9-6E01-45CB-9F91-1B531B4991A9}" v="5" dt="2023-06-02T12:32:08.7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7"/>
    <p:restoredTop sz="96296"/>
  </p:normalViewPr>
  <p:slideViewPr>
    <p:cSldViewPr snapToGrid="0">
      <p:cViewPr>
        <p:scale>
          <a:sx n="116" d="100"/>
          <a:sy n="116" d="100"/>
        </p:scale>
        <p:origin x="-132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microsoft.com/office/2015/10/relationships/revisionInfo" Target="revisionInfo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D875C7F9-6E01-45CB-9F91-1B531B4991A9}"/>
    <pc:docChg chg="modSld">
      <pc:chgData name="" userId="" providerId="" clId="Web-{D875C7F9-6E01-45CB-9F91-1B531B4991A9}" dt="2023-06-02T12:32:06.407" v="2" actId="20577"/>
      <pc:docMkLst>
        <pc:docMk/>
      </pc:docMkLst>
      <pc:sldChg chg="modSp">
        <pc:chgData name="" userId="" providerId="" clId="Web-{D875C7F9-6E01-45CB-9F91-1B531B4991A9}" dt="2023-06-02T12:32:06.407" v="2" actId="20577"/>
        <pc:sldMkLst>
          <pc:docMk/>
          <pc:sldMk cId="4067718550" sldId="260"/>
        </pc:sldMkLst>
        <pc:spChg chg="mod">
          <ac:chgData name="" userId="" providerId="" clId="Web-{D875C7F9-6E01-45CB-9F91-1B531B4991A9}" dt="2023-06-02T12:32:06.407" v="2" actId="20577"/>
          <ac:spMkLst>
            <pc:docMk/>
            <pc:sldMk cId="4067718550" sldId="260"/>
            <ac:spMk id="3" creationId="{DADCC942-9D3D-4B0F-57EE-9B48D292A25E}"/>
          </ac:spMkLst>
        </pc:spChg>
      </pc:sldChg>
    </pc:docChg>
  </pc:docChgLst>
  <pc:docChgLst>
    <pc:chgData name="Geneviève Labbé-Sasseville (CISSSLAN)" userId="S::genevieve.labbe-sasseville.cissslan@ssss.gouv.qc.ca::894c35b3-6f1f-4bf5-82ee-84cdb5f845be" providerId="AD" clId="Web-{D875C7F9-6E01-45CB-9F91-1B531B4991A9}"/>
    <pc:docChg chg="mod modSld">
      <pc:chgData name="Geneviève Labbé-Sasseville (CISSSLAN)" userId="S::genevieve.labbe-sasseville.cissslan@ssss.gouv.qc.ca::894c35b3-6f1f-4bf5-82ee-84cdb5f845be" providerId="AD" clId="Web-{D875C7F9-6E01-45CB-9F91-1B531B4991A9}" dt="2023-06-02T12:32:10.158" v="2" actId="33475"/>
      <pc:docMkLst>
        <pc:docMk/>
      </pc:docMkLst>
      <pc:sldChg chg="modSp">
        <pc:chgData name="Geneviève Labbé-Sasseville (CISSSLAN)" userId="S::genevieve.labbe-sasseville.cissslan@ssss.gouv.qc.ca::894c35b3-6f1f-4bf5-82ee-84cdb5f845be" providerId="AD" clId="Web-{D875C7F9-6E01-45CB-9F91-1B531B4991A9}" dt="2023-06-02T12:32:08.767" v="1" actId="20577"/>
        <pc:sldMkLst>
          <pc:docMk/>
          <pc:sldMk cId="4067718550" sldId="260"/>
        </pc:sldMkLst>
        <pc:spChg chg="mod">
          <ac:chgData name="Geneviève Labbé-Sasseville (CISSSLAN)" userId="S::genevieve.labbe-sasseville.cissslan@ssss.gouv.qc.ca::894c35b3-6f1f-4bf5-82ee-84cdb5f845be" providerId="AD" clId="Web-{D875C7F9-6E01-45CB-9F91-1B531B4991A9}" dt="2023-06-02T12:32:08.767" v="1" actId="20577"/>
          <ac:spMkLst>
            <pc:docMk/>
            <pc:sldMk cId="4067718550" sldId="260"/>
            <ac:spMk id="3" creationId="{DADCC942-9D3D-4B0F-57EE-9B48D292A25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02DE8C-18AA-419F-9D63-9A85476D8287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BB432D-A849-4CD6-969C-374F6649A14E}">
      <dgm:prSet/>
      <dgm:spPr/>
      <dgm:t>
        <a:bodyPr/>
        <a:lstStyle/>
        <a:p>
          <a:r>
            <a:rPr lang="fr-FR" b="1"/>
            <a:t>Stage de recherche:</a:t>
          </a:r>
          <a:endParaRPr lang="en-US"/>
        </a:p>
      </dgm:t>
    </dgm:pt>
    <dgm:pt modelId="{E30F1AF5-7AFC-413A-AE97-8449FFEB013C}" type="parTrans" cxnId="{3107EAFB-7FC6-45C4-A4B8-81B82665D782}">
      <dgm:prSet/>
      <dgm:spPr/>
      <dgm:t>
        <a:bodyPr/>
        <a:lstStyle/>
        <a:p>
          <a:endParaRPr lang="en-US"/>
        </a:p>
      </dgm:t>
    </dgm:pt>
    <dgm:pt modelId="{62CDC8F7-2D98-4F51-A232-64678D0300AC}" type="sibTrans" cxnId="{3107EAFB-7FC6-45C4-A4B8-81B82665D782}">
      <dgm:prSet/>
      <dgm:spPr/>
      <dgm:t>
        <a:bodyPr/>
        <a:lstStyle/>
        <a:p>
          <a:endParaRPr lang="en-US"/>
        </a:p>
      </dgm:t>
    </dgm:pt>
    <dgm:pt modelId="{26766653-058E-4E51-9F3F-2A971EE1C1A4}">
      <dgm:prSet/>
      <dgm:spPr/>
      <dgm:t>
        <a:bodyPr/>
        <a:lstStyle/>
        <a:p>
          <a:r>
            <a:rPr lang="fr-FR" dirty="0"/>
            <a:t>Marie-Hélène Pilon (2019)– Klotho et cancer du sein (article en préparation)</a:t>
          </a:r>
          <a:endParaRPr lang="en-US" dirty="0"/>
        </a:p>
      </dgm:t>
    </dgm:pt>
    <dgm:pt modelId="{1CC08849-47DA-4E98-9D73-CC11948E6CD7}" type="parTrans" cxnId="{E4706C52-0265-4D70-8E86-4A5B8F63CC03}">
      <dgm:prSet/>
      <dgm:spPr/>
      <dgm:t>
        <a:bodyPr/>
        <a:lstStyle/>
        <a:p>
          <a:endParaRPr lang="en-US"/>
        </a:p>
      </dgm:t>
    </dgm:pt>
    <dgm:pt modelId="{39C7C130-DDAA-47F1-B42E-4CFBD9D2A50E}" type="sibTrans" cxnId="{E4706C52-0265-4D70-8E86-4A5B8F63CC03}">
      <dgm:prSet/>
      <dgm:spPr/>
      <dgm:t>
        <a:bodyPr/>
        <a:lstStyle/>
        <a:p>
          <a:endParaRPr lang="en-US"/>
        </a:p>
      </dgm:t>
    </dgm:pt>
    <dgm:pt modelId="{75FCE887-6DBA-4C88-8CE2-82AFB3C8A231}">
      <dgm:prSet/>
      <dgm:spPr/>
      <dgm:t>
        <a:bodyPr/>
        <a:lstStyle/>
        <a:p>
          <a:r>
            <a:rPr lang="fr-FR" dirty="0"/>
            <a:t>Fanny Giguère (2021) – Protocole de scoping review sur la sécurisation culturelle dans une clinique de santé métabolique (article soumis)</a:t>
          </a:r>
          <a:endParaRPr lang="en-US" dirty="0"/>
        </a:p>
      </dgm:t>
    </dgm:pt>
    <dgm:pt modelId="{331A87EC-B56F-4227-993F-02645BBE1869}" type="parTrans" cxnId="{AA426EB3-9D8C-4A18-A24A-7CEB37607001}">
      <dgm:prSet/>
      <dgm:spPr/>
      <dgm:t>
        <a:bodyPr/>
        <a:lstStyle/>
        <a:p>
          <a:endParaRPr lang="en-US"/>
        </a:p>
      </dgm:t>
    </dgm:pt>
    <dgm:pt modelId="{72D1AAA1-1C32-4986-8599-3BE1440AC012}" type="sibTrans" cxnId="{AA426EB3-9D8C-4A18-A24A-7CEB37607001}">
      <dgm:prSet/>
      <dgm:spPr/>
      <dgm:t>
        <a:bodyPr/>
        <a:lstStyle/>
        <a:p>
          <a:endParaRPr lang="en-US"/>
        </a:p>
      </dgm:t>
    </dgm:pt>
    <dgm:pt modelId="{AC40F66E-375D-4595-93A2-A3EC93B1F56B}">
      <dgm:prSet/>
      <dgm:spPr/>
      <dgm:t>
        <a:bodyPr/>
        <a:lstStyle/>
        <a:p>
          <a:r>
            <a:rPr lang="fr-FR" b="1"/>
            <a:t>Stage d’été: </a:t>
          </a:r>
          <a:endParaRPr lang="en-US"/>
        </a:p>
      </dgm:t>
    </dgm:pt>
    <dgm:pt modelId="{24F864B3-B73D-4D3D-836D-14334955C2BF}" type="parTrans" cxnId="{D28D4895-5BF3-4166-BE03-EF1ED4FF0AD8}">
      <dgm:prSet/>
      <dgm:spPr/>
      <dgm:t>
        <a:bodyPr/>
        <a:lstStyle/>
        <a:p>
          <a:endParaRPr lang="en-US"/>
        </a:p>
      </dgm:t>
    </dgm:pt>
    <dgm:pt modelId="{4ABC8102-9420-4BFD-BB7D-910FD2055247}" type="sibTrans" cxnId="{D28D4895-5BF3-4166-BE03-EF1ED4FF0AD8}">
      <dgm:prSet/>
      <dgm:spPr/>
      <dgm:t>
        <a:bodyPr/>
        <a:lstStyle/>
        <a:p>
          <a:endParaRPr lang="en-US"/>
        </a:p>
      </dgm:t>
    </dgm:pt>
    <dgm:pt modelId="{C2595BA1-A688-4663-BC87-ECF5FD2169D7}">
      <dgm:prSet/>
      <dgm:spPr/>
      <dgm:t>
        <a:bodyPr/>
        <a:lstStyle/>
        <a:p>
          <a:r>
            <a:rPr lang="fr-FR"/>
            <a:t>Été 2019 : Marie-Pier Paradis et Anabelle prud’homme (obésité infantile – 1 article soumis)</a:t>
          </a:r>
          <a:endParaRPr lang="en-US"/>
        </a:p>
      </dgm:t>
    </dgm:pt>
    <dgm:pt modelId="{73D84A74-4D89-48C3-AD88-E234AB957F2C}" type="parTrans" cxnId="{E98DBE16-C73C-4EAC-B0A2-E2044C8CE1DB}">
      <dgm:prSet/>
      <dgm:spPr/>
      <dgm:t>
        <a:bodyPr/>
        <a:lstStyle/>
        <a:p>
          <a:endParaRPr lang="en-US"/>
        </a:p>
      </dgm:t>
    </dgm:pt>
    <dgm:pt modelId="{B7635AFF-BBD1-44F4-9B67-63C7823A4A71}" type="sibTrans" cxnId="{E98DBE16-C73C-4EAC-B0A2-E2044C8CE1DB}">
      <dgm:prSet/>
      <dgm:spPr/>
      <dgm:t>
        <a:bodyPr/>
        <a:lstStyle/>
        <a:p>
          <a:endParaRPr lang="en-US"/>
        </a:p>
      </dgm:t>
    </dgm:pt>
    <dgm:pt modelId="{AF244380-B485-47BB-81FC-925FEBF82067}">
      <dgm:prSet/>
      <dgm:spPr/>
      <dgm:t>
        <a:bodyPr/>
        <a:lstStyle/>
        <a:p>
          <a:r>
            <a:rPr lang="fr-FR"/>
            <a:t>Été 2020: Marie-Pier Paradis (obésité infantile – 1 article en préparation + prix FMOQ)</a:t>
          </a:r>
          <a:endParaRPr lang="en-US"/>
        </a:p>
      </dgm:t>
    </dgm:pt>
    <dgm:pt modelId="{BDB91515-08DF-4D11-82F2-D055BB13248C}" type="parTrans" cxnId="{9FAC21D4-077F-4A05-AC09-4AADA9CCC582}">
      <dgm:prSet/>
      <dgm:spPr/>
      <dgm:t>
        <a:bodyPr/>
        <a:lstStyle/>
        <a:p>
          <a:endParaRPr lang="en-US"/>
        </a:p>
      </dgm:t>
    </dgm:pt>
    <dgm:pt modelId="{175874CB-AEE9-4E8A-8353-AB4BC0BA0036}" type="sibTrans" cxnId="{9FAC21D4-077F-4A05-AC09-4AADA9CCC582}">
      <dgm:prSet/>
      <dgm:spPr/>
      <dgm:t>
        <a:bodyPr/>
        <a:lstStyle/>
        <a:p>
          <a:endParaRPr lang="en-US"/>
        </a:p>
      </dgm:t>
    </dgm:pt>
    <dgm:pt modelId="{F1D226C2-0E9B-470B-9E7C-AC779B586566}">
      <dgm:prSet/>
      <dgm:spPr/>
      <dgm:t>
        <a:bodyPr/>
        <a:lstStyle/>
        <a:p>
          <a:r>
            <a:rPr lang="fr-FR"/>
            <a:t>Été 2021: Mathilde Leblond (Metalarc, Santé métabolique et plateforme de collaboration)</a:t>
          </a:r>
          <a:endParaRPr lang="en-US"/>
        </a:p>
      </dgm:t>
    </dgm:pt>
    <dgm:pt modelId="{81F94F13-ABF3-48A9-8D07-8C3985747211}" type="parTrans" cxnId="{C14982EF-EC87-4CD9-A8C9-326C6C9A376A}">
      <dgm:prSet/>
      <dgm:spPr/>
      <dgm:t>
        <a:bodyPr/>
        <a:lstStyle/>
        <a:p>
          <a:endParaRPr lang="en-US"/>
        </a:p>
      </dgm:t>
    </dgm:pt>
    <dgm:pt modelId="{5A930D4C-CD96-41F3-B978-2A909962E74C}" type="sibTrans" cxnId="{C14982EF-EC87-4CD9-A8C9-326C6C9A376A}">
      <dgm:prSet/>
      <dgm:spPr/>
      <dgm:t>
        <a:bodyPr/>
        <a:lstStyle/>
        <a:p>
          <a:endParaRPr lang="en-US"/>
        </a:p>
      </dgm:t>
    </dgm:pt>
    <dgm:pt modelId="{0085BFA7-2806-5C47-BA73-322ED63635C0}" type="pres">
      <dgm:prSet presAssocID="{3802DE8C-18AA-419F-9D63-9A85476D8287}" presName="Name0" presStyleCnt="0">
        <dgm:presLayoutVars>
          <dgm:dir/>
          <dgm:animLvl val="lvl"/>
          <dgm:resizeHandles val="exact"/>
        </dgm:presLayoutVars>
      </dgm:prSet>
      <dgm:spPr/>
    </dgm:pt>
    <dgm:pt modelId="{C35F8C5A-2287-AC42-A129-33E8906A2CCF}" type="pres">
      <dgm:prSet presAssocID="{EBBB432D-A849-4CD6-969C-374F6649A14E}" presName="composite" presStyleCnt="0"/>
      <dgm:spPr/>
    </dgm:pt>
    <dgm:pt modelId="{814DF90A-9E52-FD48-BF66-117BB1108D53}" type="pres">
      <dgm:prSet presAssocID="{EBBB432D-A849-4CD6-969C-374F6649A14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7FE483B6-C343-644B-AEF1-EB122BBFE5C3}" type="pres">
      <dgm:prSet presAssocID="{EBBB432D-A849-4CD6-969C-374F6649A14E}" presName="desTx" presStyleLbl="alignAccFollowNode1" presStyleIdx="0" presStyleCnt="2">
        <dgm:presLayoutVars>
          <dgm:bulletEnabled val="1"/>
        </dgm:presLayoutVars>
      </dgm:prSet>
      <dgm:spPr/>
    </dgm:pt>
    <dgm:pt modelId="{D539666C-F679-D74E-96C9-CFA4371E1617}" type="pres">
      <dgm:prSet presAssocID="{62CDC8F7-2D98-4F51-A232-64678D0300AC}" presName="space" presStyleCnt="0"/>
      <dgm:spPr/>
    </dgm:pt>
    <dgm:pt modelId="{BA9AFBD5-E26D-D343-A937-CEF2EDB16363}" type="pres">
      <dgm:prSet presAssocID="{AC40F66E-375D-4595-93A2-A3EC93B1F56B}" presName="composite" presStyleCnt="0"/>
      <dgm:spPr/>
    </dgm:pt>
    <dgm:pt modelId="{E729F776-D42D-FF40-AFD2-7E1CB8B41E57}" type="pres">
      <dgm:prSet presAssocID="{AC40F66E-375D-4595-93A2-A3EC93B1F56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65CA027-F2B6-BB44-A512-C42DF60313D6}" type="pres">
      <dgm:prSet presAssocID="{AC40F66E-375D-4595-93A2-A3EC93B1F56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98DBE16-C73C-4EAC-B0A2-E2044C8CE1DB}" srcId="{AC40F66E-375D-4595-93A2-A3EC93B1F56B}" destId="{C2595BA1-A688-4663-BC87-ECF5FD2169D7}" srcOrd="0" destOrd="0" parTransId="{73D84A74-4D89-48C3-AD88-E234AB957F2C}" sibTransId="{B7635AFF-BBD1-44F4-9B67-63C7823A4A71}"/>
    <dgm:cxn modelId="{D2F1133A-9CBB-DA48-8EC4-F5CF47880AC8}" type="presOf" srcId="{F1D226C2-0E9B-470B-9E7C-AC779B586566}" destId="{E65CA027-F2B6-BB44-A512-C42DF60313D6}" srcOrd="0" destOrd="2" presId="urn:microsoft.com/office/officeart/2005/8/layout/hList1"/>
    <dgm:cxn modelId="{E4706C52-0265-4D70-8E86-4A5B8F63CC03}" srcId="{EBBB432D-A849-4CD6-969C-374F6649A14E}" destId="{26766653-058E-4E51-9F3F-2A971EE1C1A4}" srcOrd="0" destOrd="0" parTransId="{1CC08849-47DA-4E98-9D73-CC11948E6CD7}" sibTransId="{39C7C130-DDAA-47F1-B42E-4CFBD9D2A50E}"/>
    <dgm:cxn modelId="{388CA174-2710-7948-9653-D275CEA85AFB}" type="presOf" srcId="{3802DE8C-18AA-419F-9D63-9A85476D8287}" destId="{0085BFA7-2806-5C47-BA73-322ED63635C0}" srcOrd="0" destOrd="0" presId="urn:microsoft.com/office/officeart/2005/8/layout/hList1"/>
    <dgm:cxn modelId="{E7F8847C-CC00-024D-A1CC-797C32B68728}" type="presOf" srcId="{EBBB432D-A849-4CD6-969C-374F6649A14E}" destId="{814DF90A-9E52-FD48-BF66-117BB1108D53}" srcOrd="0" destOrd="0" presId="urn:microsoft.com/office/officeart/2005/8/layout/hList1"/>
    <dgm:cxn modelId="{D28D4895-5BF3-4166-BE03-EF1ED4FF0AD8}" srcId="{3802DE8C-18AA-419F-9D63-9A85476D8287}" destId="{AC40F66E-375D-4595-93A2-A3EC93B1F56B}" srcOrd="1" destOrd="0" parTransId="{24F864B3-B73D-4D3D-836D-14334955C2BF}" sibTransId="{4ABC8102-9420-4BFD-BB7D-910FD2055247}"/>
    <dgm:cxn modelId="{3CCC6696-1D62-584B-A5B9-FDE7B58369B4}" type="presOf" srcId="{75FCE887-6DBA-4C88-8CE2-82AFB3C8A231}" destId="{7FE483B6-C343-644B-AEF1-EB122BBFE5C3}" srcOrd="0" destOrd="1" presId="urn:microsoft.com/office/officeart/2005/8/layout/hList1"/>
    <dgm:cxn modelId="{E7D70AA9-EA30-2E42-AAF2-DEF6413310E0}" type="presOf" srcId="{AC40F66E-375D-4595-93A2-A3EC93B1F56B}" destId="{E729F776-D42D-FF40-AFD2-7E1CB8B41E57}" srcOrd="0" destOrd="0" presId="urn:microsoft.com/office/officeart/2005/8/layout/hList1"/>
    <dgm:cxn modelId="{AA426EB3-9D8C-4A18-A24A-7CEB37607001}" srcId="{EBBB432D-A849-4CD6-969C-374F6649A14E}" destId="{75FCE887-6DBA-4C88-8CE2-82AFB3C8A231}" srcOrd="1" destOrd="0" parTransId="{331A87EC-B56F-4227-993F-02645BBE1869}" sibTransId="{72D1AAA1-1C32-4986-8599-3BE1440AC012}"/>
    <dgm:cxn modelId="{F50829BE-4CFA-AE42-8794-EF2229070092}" type="presOf" srcId="{26766653-058E-4E51-9F3F-2A971EE1C1A4}" destId="{7FE483B6-C343-644B-AEF1-EB122BBFE5C3}" srcOrd="0" destOrd="0" presId="urn:microsoft.com/office/officeart/2005/8/layout/hList1"/>
    <dgm:cxn modelId="{9FAC21D4-077F-4A05-AC09-4AADA9CCC582}" srcId="{AC40F66E-375D-4595-93A2-A3EC93B1F56B}" destId="{AF244380-B485-47BB-81FC-925FEBF82067}" srcOrd="1" destOrd="0" parTransId="{BDB91515-08DF-4D11-82F2-D055BB13248C}" sibTransId="{175874CB-AEE9-4E8A-8353-AB4BC0BA0036}"/>
    <dgm:cxn modelId="{EA5952EB-062B-2341-BD1A-E345A784C20E}" type="presOf" srcId="{C2595BA1-A688-4663-BC87-ECF5FD2169D7}" destId="{E65CA027-F2B6-BB44-A512-C42DF60313D6}" srcOrd="0" destOrd="0" presId="urn:microsoft.com/office/officeart/2005/8/layout/hList1"/>
    <dgm:cxn modelId="{C14982EF-EC87-4CD9-A8C9-326C6C9A376A}" srcId="{AC40F66E-375D-4595-93A2-A3EC93B1F56B}" destId="{F1D226C2-0E9B-470B-9E7C-AC779B586566}" srcOrd="2" destOrd="0" parTransId="{81F94F13-ABF3-48A9-8D07-8C3985747211}" sibTransId="{5A930D4C-CD96-41F3-B978-2A909962E74C}"/>
    <dgm:cxn modelId="{D5F29DF7-EF27-A048-B220-B33F7E0D9810}" type="presOf" srcId="{AF244380-B485-47BB-81FC-925FEBF82067}" destId="{E65CA027-F2B6-BB44-A512-C42DF60313D6}" srcOrd="0" destOrd="1" presId="urn:microsoft.com/office/officeart/2005/8/layout/hList1"/>
    <dgm:cxn modelId="{3107EAFB-7FC6-45C4-A4B8-81B82665D782}" srcId="{3802DE8C-18AA-419F-9D63-9A85476D8287}" destId="{EBBB432D-A849-4CD6-969C-374F6649A14E}" srcOrd="0" destOrd="0" parTransId="{E30F1AF5-7AFC-413A-AE97-8449FFEB013C}" sibTransId="{62CDC8F7-2D98-4F51-A232-64678D0300AC}"/>
    <dgm:cxn modelId="{7675C55D-37A8-854E-9B26-49B6C547D89B}" type="presParOf" srcId="{0085BFA7-2806-5C47-BA73-322ED63635C0}" destId="{C35F8C5A-2287-AC42-A129-33E8906A2CCF}" srcOrd="0" destOrd="0" presId="urn:microsoft.com/office/officeart/2005/8/layout/hList1"/>
    <dgm:cxn modelId="{70037F0E-F649-AD42-98BE-A87ECF7DF2A1}" type="presParOf" srcId="{C35F8C5A-2287-AC42-A129-33E8906A2CCF}" destId="{814DF90A-9E52-FD48-BF66-117BB1108D53}" srcOrd="0" destOrd="0" presId="urn:microsoft.com/office/officeart/2005/8/layout/hList1"/>
    <dgm:cxn modelId="{7EF1CEE5-F861-B946-A3FA-8F7EA1413D41}" type="presParOf" srcId="{C35F8C5A-2287-AC42-A129-33E8906A2CCF}" destId="{7FE483B6-C343-644B-AEF1-EB122BBFE5C3}" srcOrd="1" destOrd="0" presId="urn:microsoft.com/office/officeart/2005/8/layout/hList1"/>
    <dgm:cxn modelId="{5AD166D4-3B90-274F-A40C-A07209A5C4F5}" type="presParOf" srcId="{0085BFA7-2806-5C47-BA73-322ED63635C0}" destId="{D539666C-F679-D74E-96C9-CFA4371E1617}" srcOrd="1" destOrd="0" presId="urn:microsoft.com/office/officeart/2005/8/layout/hList1"/>
    <dgm:cxn modelId="{FB936C97-32A2-5C4B-AED4-898FEA8D047F}" type="presParOf" srcId="{0085BFA7-2806-5C47-BA73-322ED63635C0}" destId="{BA9AFBD5-E26D-D343-A937-CEF2EDB16363}" srcOrd="2" destOrd="0" presId="urn:microsoft.com/office/officeart/2005/8/layout/hList1"/>
    <dgm:cxn modelId="{6C6F7FC7-E559-5F43-88B9-016098C8672F}" type="presParOf" srcId="{BA9AFBD5-E26D-D343-A937-CEF2EDB16363}" destId="{E729F776-D42D-FF40-AFD2-7E1CB8B41E57}" srcOrd="0" destOrd="0" presId="urn:microsoft.com/office/officeart/2005/8/layout/hList1"/>
    <dgm:cxn modelId="{67871BA8-33C7-7748-904B-E582E0B300A4}" type="presParOf" srcId="{BA9AFBD5-E26D-D343-A937-CEF2EDB16363}" destId="{E65CA027-F2B6-BB44-A512-C42DF60313D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DF90A-9E52-FD48-BF66-117BB1108D53}">
      <dsp:nvSpPr>
        <dsp:cNvPr id="0" name=""/>
        <dsp:cNvSpPr/>
      </dsp:nvSpPr>
      <dsp:spPr>
        <a:xfrm>
          <a:off x="49" y="5467"/>
          <a:ext cx="4703224" cy="633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/>
            <a:t>Stage de recherche:</a:t>
          </a:r>
          <a:endParaRPr lang="en-US" sz="2200" kern="1200"/>
        </a:p>
      </dsp:txBody>
      <dsp:txXfrm>
        <a:off x="49" y="5467"/>
        <a:ext cx="4703224" cy="633600"/>
      </dsp:txXfrm>
    </dsp:sp>
    <dsp:sp modelId="{7FE483B6-C343-644B-AEF1-EB122BBFE5C3}">
      <dsp:nvSpPr>
        <dsp:cNvPr id="0" name=""/>
        <dsp:cNvSpPr/>
      </dsp:nvSpPr>
      <dsp:spPr>
        <a:xfrm>
          <a:off x="49" y="639067"/>
          <a:ext cx="4703224" cy="301761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Marie-Hélène Pilon (2019)– Klotho et cancer du sein (article en préparation)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 dirty="0"/>
            <a:t>Fanny Giguère (2021) – Protocole de scoping review sur la sécurisation culturelle dans une clinique de santé métabolique (article soumis)</a:t>
          </a:r>
          <a:endParaRPr lang="en-US" sz="2200" kern="1200" dirty="0"/>
        </a:p>
      </dsp:txBody>
      <dsp:txXfrm>
        <a:off x="49" y="639067"/>
        <a:ext cx="4703224" cy="3017612"/>
      </dsp:txXfrm>
    </dsp:sp>
    <dsp:sp modelId="{E729F776-D42D-FF40-AFD2-7E1CB8B41E57}">
      <dsp:nvSpPr>
        <dsp:cNvPr id="0" name=""/>
        <dsp:cNvSpPr/>
      </dsp:nvSpPr>
      <dsp:spPr>
        <a:xfrm>
          <a:off x="5361724" y="5467"/>
          <a:ext cx="4703224" cy="633600"/>
        </a:xfrm>
        <a:prstGeom prst="rect">
          <a:avLst/>
        </a:prstGeom>
        <a:solidFill>
          <a:schemeClr val="accent2">
            <a:hueOff val="-1494398"/>
            <a:satOff val="-26647"/>
            <a:lumOff val="-2941"/>
            <a:alphaOff val="0"/>
          </a:schemeClr>
        </a:solidFill>
        <a:ln w="12700" cap="flat" cmpd="sng" algn="ctr">
          <a:solidFill>
            <a:schemeClr val="accent2">
              <a:hueOff val="-1494398"/>
              <a:satOff val="-26647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/>
            <a:t>Stage d’été: </a:t>
          </a:r>
          <a:endParaRPr lang="en-US" sz="2200" kern="1200"/>
        </a:p>
      </dsp:txBody>
      <dsp:txXfrm>
        <a:off x="5361724" y="5467"/>
        <a:ext cx="4703224" cy="633600"/>
      </dsp:txXfrm>
    </dsp:sp>
    <dsp:sp modelId="{E65CA027-F2B6-BB44-A512-C42DF60313D6}">
      <dsp:nvSpPr>
        <dsp:cNvPr id="0" name=""/>
        <dsp:cNvSpPr/>
      </dsp:nvSpPr>
      <dsp:spPr>
        <a:xfrm>
          <a:off x="5361724" y="639067"/>
          <a:ext cx="4703224" cy="3017612"/>
        </a:xfrm>
        <a:prstGeom prst="rect">
          <a:avLst/>
        </a:prstGeom>
        <a:solidFill>
          <a:schemeClr val="accent2">
            <a:tint val="40000"/>
            <a:alpha val="90000"/>
            <a:hueOff val="-2137902"/>
            <a:satOff val="-25723"/>
            <a:lumOff val="-189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37902"/>
              <a:satOff val="-25723"/>
              <a:lumOff val="-189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/>
            <a:t>Été 2019 : Marie-Pier Paradis et Anabelle prud’homme (obésité infantile – 1 article soumis)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/>
            <a:t>Été 2020: Marie-Pier Paradis (obésité infantile – 1 article en préparation + prix FMOQ)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200" kern="1200"/>
            <a:t>Été 2021: Mathilde Leblond (Metalarc, Santé métabolique et plateforme de collaboration)</a:t>
          </a:r>
          <a:endParaRPr lang="en-US" sz="2200" kern="1200"/>
        </a:p>
      </dsp:txBody>
      <dsp:txXfrm>
        <a:off x="5361724" y="639067"/>
        <a:ext cx="4703224" cy="3017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397988-A13D-49A2-5FD2-25E90A310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E695DB-5BAD-BB8F-3EC1-36E93D6C3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859FF8-2AED-2CE1-299F-5726382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3FFDB2-2FD5-E993-213B-1855D289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875433-D83B-610E-D20E-11D5EC7B2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46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DB749-6E73-A098-B754-33790D81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AB3C0C-68F3-64DE-BE52-A9543B321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4E5DFD-A31B-9CEC-F895-BF3CD134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AB959A-A0CE-35D1-FE26-D9CA8BC84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E2492A8-571F-9E56-E002-B64D2D6B3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4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64F416C-2B38-2E7C-B5C7-E79039BC0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59FCA26-20A6-51A6-C3B3-AEE3B6256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CCBE33-8F1D-42B0-B8A3-CF56D589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E3EC43-C8CB-D756-095A-1488B7F8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90CB0D-C85C-9E78-E13E-45337B0E7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51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June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17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June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9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June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67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June 2,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61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June 2,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742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June 2,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2246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June 2,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195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June 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4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95F898-0113-24B4-0B25-B1B3D20A8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DE5802-A870-16DD-8848-50D6F73BD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287FCC-2CAC-7393-34DD-1B475D5B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36345D-C956-AE7A-AF62-80CB3E4E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00C389-66FB-5346-0CEF-D6B0BAF11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1094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June 2,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4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June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8207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June 2,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95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73850-7317-4149-8DB1-E5B6D54E2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C211CF-456E-45F4-8ACB-FCF0B0983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1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898" indent="0" algn="ctr">
              <a:buNone/>
              <a:defRPr sz="1998"/>
            </a:lvl2pPr>
            <a:lvl3pPr marL="913798" indent="0" algn="ctr">
              <a:buNone/>
              <a:defRPr sz="1865"/>
            </a:lvl3pPr>
            <a:lvl4pPr marL="1370696" indent="0" algn="ctr">
              <a:buNone/>
              <a:defRPr sz="1599"/>
            </a:lvl4pPr>
            <a:lvl5pPr marL="1827596" indent="0" algn="ctr">
              <a:buNone/>
              <a:defRPr sz="1599"/>
            </a:lvl5pPr>
            <a:lvl6pPr marL="2284494" indent="0" algn="ctr">
              <a:buNone/>
              <a:defRPr sz="1599"/>
            </a:lvl6pPr>
            <a:lvl7pPr marL="2741394" indent="0" algn="ctr">
              <a:buNone/>
              <a:defRPr sz="1599"/>
            </a:lvl7pPr>
            <a:lvl8pPr marL="3198292" indent="0" algn="ctr">
              <a:buNone/>
              <a:defRPr sz="1599"/>
            </a:lvl8pPr>
            <a:lvl9pPr marL="3655192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EE648-80B7-4777-A060-2A012B7A5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D7D2E-1108-4BAF-A335-0CBEB229C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0E127-CB5F-4AB0-AA66-5E247440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9978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F13F6-CFF7-4160-917D-980F5576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29" y="489876"/>
            <a:ext cx="805415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FA4BF-05E5-4081-AB42-CB4CF1439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D003D-3D85-4243-B016-54993B635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E4EB3-A4AC-4E61-A24E-1BFB4EB8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76FD8-C1B9-47A9-9A45-1A4759D9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2663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26EC-2C92-4D77-97B1-438B875C4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9ABBC-A1F7-4AB3-8B70-9163110A1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898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79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3pPr>
            <a:lvl4pPr marL="137069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59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449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139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8292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5192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FC462-D32B-45DC-89BB-1320456BC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79507-3191-42C0-BA17-D34B586E6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A5CB4-B627-49AB-ADA6-4348D7CFF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7370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DEA25-F2D4-4C1E-9945-8F523E73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18648-9B9D-42B1-A704-BFC865967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3CDFC-7BC4-459D-8DE3-5DACCC138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16F0E-4DF5-442C-8CD4-130E05568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5E8C5-484F-424B-A5E4-BB02D8C3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BB074-2A13-4A47-9877-7B8AE3D59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0556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04A1D-93B2-4B2D-87CC-4E51AFE7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BC6D0-2F99-42AA-85AA-3B327B8D7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898" indent="0">
              <a:buNone/>
              <a:defRPr sz="1998" b="1"/>
            </a:lvl2pPr>
            <a:lvl3pPr marL="913798" indent="0">
              <a:buNone/>
              <a:defRPr sz="1865" b="1"/>
            </a:lvl3pPr>
            <a:lvl4pPr marL="1370696" indent="0">
              <a:buNone/>
              <a:defRPr sz="1599" b="1"/>
            </a:lvl4pPr>
            <a:lvl5pPr marL="1827596" indent="0">
              <a:buNone/>
              <a:defRPr sz="1599" b="1"/>
            </a:lvl5pPr>
            <a:lvl6pPr marL="2284494" indent="0">
              <a:buNone/>
              <a:defRPr sz="1599" b="1"/>
            </a:lvl6pPr>
            <a:lvl7pPr marL="2741394" indent="0">
              <a:buNone/>
              <a:defRPr sz="1599" b="1"/>
            </a:lvl7pPr>
            <a:lvl8pPr marL="3198292" indent="0">
              <a:buNone/>
              <a:defRPr sz="1599" b="1"/>
            </a:lvl8pPr>
            <a:lvl9pPr marL="3655192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8478-096A-454B-A485-A3E78DB69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A7055D-3EC3-487F-B5C0-C1449341F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898" indent="0">
              <a:buNone/>
              <a:defRPr sz="1998" b="1"/>
            </a:lvl2pPr>
            <a:lvl3pPr marL="913798" indent="0">
              <a:buNone/>
              <a:defRPr sz="1865" b="1"/>
            </a:lvl3pPr>
            <a:lvl4pPr marL="1370696" indent="0">
              <a:buNone/>
              <a:defRPr sz="1599" b="1"/>
            </a:lvl4pPr>
            <a:lvl5pPr marL="1827596" indent="0">
              <a:buNone/>
              <a:defRPr sz="1599" b="1"/>
            </a:lvl5pPr>
            <a:lvl6pPr marL="2284494" indent="0">
              <a:buNone/>
              <a:defRPr sz="1599" b="1"/>
            </a:lvl6pPr>
            <a:lvl7pPr marL="2741394" indent="0">
              <a:buNone/>
              <a:defRPr sz="1599" b="1"/>
            </a:lvl7pPr>
            <a:lvl8pPr marL="3198292" indent="0">
              <a:buNone/>
              <a:defRPr sz="1599" b="1"/>
            </a:lvl8pPr>
            <a:lvl9pPr marL="3655192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C9C881-7478-443A-A270-E4C38BE28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703849-7AD2-4A6A-9700-8C78330B8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9BFB56-54DF-4E8D-8247-47EA4062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E3D91-9426-4B5E-AE33-CF904050C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9409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13E5F-958C-43F9-AA41-E9F1E6FA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E4DA2C-A6B8-444B-BB6C-1018141A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21865-9778-47BE-A517-E909AB400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5108A-4C86-4B7F-9E72-8EC44B53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4577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844C2-7CDE-4D7E-9AFB-7BD9A63E4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7D234A-472E-4896-98E6-BDC4049FD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63989-35F9-4FFB-9F64-981123AE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097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674806-4014-573E-BD9B-8C0B9918B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C9950C-F733-C1CF-8259-A8C22AAEA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EE8A05-17A1-07FF-62D3-A0C95E990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069CB8-B6B1-35F6-820C-712530D26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BE0032-7843-A985-E65B-6DE669B4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728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837A3-D473-4B42-AAE9-184224675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E7F87-F36F-4956-9F03-52EBE195E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390E9-D2A2-4EAA-8FD5-48B6B48DA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898" indent="0">
              <a:buNone/>
              <a:defRPr sz="1465"/>
            </a:lvl2pPr>
            <a:lvl3pPr marL="913798" indent="0">
              <a:buNone/>
              <a:defRPr sz="1199"/>
            </a:lvl3pPr>
            <a:lvl4pPr marL="1370696" indent="0">
              <a:buNone/>
              <a:defRPr sz="1066"/>
            </a:lvl4pPr>
            <a:lvl5pPr marL="1827596" indent="0">
              <a:buNone/>
              <a:defRPr sz="1066"/>
            </a:lvl5pPr>
            <a:lvl6pPr marL="2284494" indent="0">
              <a:buNone/>
              <a:defRPr sz="1066"/>
            </a:lvl6pPr>
            <a:lvl7pPr marL="2741394" indent="0">
              <a:buNone/>
              <a:defRPr sz="1066"/>
            </a:lvl7pPr>
            <a:lvl8pPr marL="3198292" indent="0">
              <a:buNone/>
              <a:defRPr sz="1066"/>
            </a:lvl8pPr>
            <a:lvl9pPr marL="3655192" indent="0">
              <a:buNone/>
              <a:defRPr sz="106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6E116-48A4-42F4-947E-4F16F9AB6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8225E-472B-46E6-95D7-E79E8D0A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8F35E-17AE-4C54-899D-1B2E53C4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829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426A-4282-4FAF-9B67-E1ED99D03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E0BEB-4EE4-48B6-A079-7D41CB0AD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 marL="0" indent="0">
              <a:buNone/>
              <a:defRPr sz="3197"/>
            </a:lvl1pPr>
            <a:lvl2pPr marL="456898" indent="0">
              <a:buNone/>
              <a:defRPr sz="2797"/>
            </a:lvl2pPr>
            <a:lvl3pPr marL="913798" indent="0">
              <a:buNone/>
              <a:defRPr sz="2398"/>
            </a:lvl3pPr>
            <a:lvl4pPr marL="1370696" indent="0">
              <a:buNone/>
              <a:defRPr sz="1998"/>
            </a:lvl4pPr>
            <a:lvl5pPr marL="1827596" indent="0">
              <a:buNone/>
              <a:defRPr sz="1998"/>
            </a:lvl5pPr>
            <a:lvl6pPr marL="2284494" indent="0">
              <a:buNone/>
              <a:defRPr sz="1998"/>
            </a:lvl6pPr>
            <a:lvl7pPr marL="2741394" indent="0">
              <a:buNone/>
              <a:defRPr sz="1998"/>
            </a:lvl7pPr>
            <a:lvl8pPr marL="3198292" indent="0">
              <a:buNone/>
              <a:defRPr sz="1998"/>
            </a:lvl8pPr>
            <a:lvl9pPr marL="3655192" indent="0">
              <a:buNone/>
              <a:defRPr sz="1998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972AE-3005-44D8-85F9-A8AA6C291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898" indent="0">
              <a:buNone/>
              <a:defRPr sz="1465"/>
            </a:lvl2pPr>
            <a:lvl3pPr marL="913798" indent="0">
              <a:buNone/>
              <a:defRPr sz="1199"/>
            </a:lvl3pPr>
            <a:lvl4pPr marL="1370696" indent="0">
              <a:buNone/>
              <a:defRPr sz="1066"/>
            </a:lvl4pPr>
            <a:lvl5pPr marL="1827596" indent="0">
              <a:buNone/>
              <a:defRPr sz="1066"/>
            </a:lvl5pPr>
            <a:lvl6pPr marL="2284494" indent="0">
              <a:buNone/>
              <a:defRPr sz="1066"/>
            </a:lvl6pPr>
            <a:lvl7pPr marL="2741394" indent="0">
              <a:buNone/>
              <a:defRPr sz="1066"/>
            </a:lvl7pPr>
            <a:lvl8pPr marL="3198292" indent="0">
              <a:buNone/>
              <a:defRPr sz="1066"/>
            </a:lvl8pPr>
            <a:lvl9pPr marL="3655192" indent="0">
              <a:buNone/>
              <a:defRPr sz="106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0764D-8787-488B-8795-F0E79226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3F118-8716-4FD8-A06F-B9BD3FE0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99781-7C55-471E-AAA2-32B2A0CAA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0541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686DE-3524-47CA-8FF3-629255B2A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F9CBD-D51A-4453-B16D-E3B5A7600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E0FB3-2A00-418F-A0C4-5735BBDB7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631C9-9D3C-42AB-8AD9-33743852D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A7499-F8D8-4704-87A5-9A2BE8D8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1969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24249-6003-4975-A29F-2E73E5785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C2A027-313B-4BAA-9E48-87F51F230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E0710-A22E-4496-9684-844E9811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42C82-64E1-429B-9CDB-EC4B71EE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D2258-94C9-42F6-88F8-0AE4F72A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4056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4129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620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42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76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66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C18741-A189-9209-0909-560EB462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E9938D-8A51-E7F4-9C41-350BE6504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D08AD0-3B04-1D93-12F5-F514CDC1C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8D205E-12DC-6459-B9B6-473D39432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DD62794-A9D7-7451-1E2A-CF06F7AA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D53CFB-ED0D-CA30-0DD4-AD6B26BFD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403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453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60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148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14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354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B359A-24BE-5691-BF2F-4805ECB1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959849-BE3D-1017-CF60-88B8414E3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459C59-DA55-50D5-87CB-243296578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6EC97CB-CD68-6CFB-94CB-F83D4B9AA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39AF8D4-9848-B5AA-01F7-DC08E521F8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1903145-0637-8FAA-4A81-8CFB87AB3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3BBA311-6164-5D2D-8BA3-BFD57488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AEC31F-C4BF-88C2-C265-4E8A8FF9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11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491272-499A-8805-1455-BCF56CF97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207F4EF-608B-D549-FDF2-015E082A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14DF390-4C8D-14B2-3D56-C2C05FC54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BD5FF4-6990-1190-C433-69C07ABB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40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848D6F-7984-5A0C-EFDE-35904138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9AC8C2D-6A1D-84D9-38C3-D17110BD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4CB398-24B4-A2DB-7620-21A57A2F0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354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420FA1-CDFE-0969-8ACD-72815B11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7A6B85-14EE-159C-BD75-CAC74FB43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F2275B-B153-FD83-2943-2B1E029A2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CB4A98-E2DB-E6F0-55D2-BA26294F1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80D95A-15AC-983F-D61E-CF61236D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E24BA24-0A7E-CBBB-5F91-9E442984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49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2CFE4-5BAC-CD93-EF8D-1D1DB4B2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8C2CF78-5B62-894B-489B-008ACE9C44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8C4E635-113C-3BA9-8487-0AF3DBAC5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FE93E3-65BA-3590-F635-C71404715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41FAFA-C311-9A05-EEF6-3727D3F2D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BE506A-0529-01B0-E391-11697BE6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98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customXml" Target="../ink/ink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65B0D9-5375-43AE-9E83-75225CE2B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F22290-6602-D619-657F-BF4C51AE1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D35B30-3033-67A8-26FE-EA1E36EA7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A0AB1-AA9B-3645-B852-3079027E6548}" type="datetimeFigureOut">
              <a:rPr lang="fr-FR" smtClean="0"/>
              <a:t>02/06/2023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4D5DA9-2051-1EF2-5EC2-063FA3FB0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9DBE8A-EA4A-3C2A-34E7-EF03F8086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C45ED-3193-DA45-8C28-AD83846307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76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June 2,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‹N°›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654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A0640F-5D7F-45EB-B0E6-AE46FFA4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700" y="435860"/>
            <a:ext cx="8574048" cy="1325563"/>
          </a:xfrm>
          <a:prstGeom prst="rect">
            <a:avLst/>
          </a:prstGeom>
        </p:spPr>
        <p:txBody>
          <a:bodyPr vert="horz" lIns="68598" tIns="34299" rIns="68598" bIns="34299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0757E-631E-4C31-B3D7-AADD9F5B0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9700" y="1927572"/>
            <a:ext cx="8574048" cy="4249392"/>
          </a:xfrm>
          <a:prstGeom prst="rect">
            <a:avLst/>
          </a:prstGeom>
        </p:spPr>
        <p:txBody>
          <a:bodyPr vert="horz" lIns="68598" tIns="34299" rIns="68598" bIns="3429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54FBC-4A02-41DD-B6FD-DD7343887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499F-9FB6-4158-B720-A5943DED57D0}" type="datetimeFigureOut">
              <a:rPr lang="en-CA" smtClean="0"/>
              <a:t>2023-06-02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072B4-F0FC-4BFF-8655-8885D1A86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B181B-C44A-43E7-81B2-3C1ED67B9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98" tIns="34299" rIns="68598" bIns="34299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D1F93-8499-4BBD-87A5-49B52FD77A2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0733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3798" rtl="0" eaLnBrk="1" latinLnBrk="0" hangingPunct="1">
        <a:lnSpc>
          <a:spcPct val="90000"/>
        </a:lnSpc>
        <a:spcBef>
          <a:spcPct val="0"/>
        </a:spcBef>
        <a:buNone/>
        <a:defRPr sz="3730" kern="1200" baseline="0">
          <a:solidFill>
            <a:srgbClr val="7030A0"/>
          </a:solidFill>
          <a:latin typeface="+mj-lt"/>
          <a:ea typeface="+mj-ea"/>
          <a:cs typeface="+mj-cs"/>
        </a:defRPr>
      </a:lvl1pPr>
    </p:titleStyle>
    <p:bodyStyle>
      <a:lvl1pPr marL="228450" indent="-228450" algn="l" defTabSz="913798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 baseline="0">
          <a:solidFill>
            <a:srgbClr val="002060"/>
          </a:solidFill>
          <a:latin typeface="+mn-lt"/>
          <a:ea typeface="+mn-ea"/>
          <a:cs typeface="+mn-cs"/>
        </a:defRPr>
      </a:lvl1pPr>
      <a:lvl2pPr marL="685348" indent="-228450" algn="l" defTabSz="9137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 baseline="0">
          <a:solidFill>
            <a:srgbClr val="002060"/>
          </a:solidFill>
          <a:latin typeface="+mn-lt"/>
          <a:ea typeface="+mn-ea"/>
          <a:cs typeface="+mn-cs"/>
        </a:defRPr>
      </a:lvl2pPr>
      <a:lvl3pPr marL="1142248" indent="-228450" algn="l" defTabSz="9137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 baseline="0">
          <a:solidFill>
            <a:srgbClr val="002060"/>
          </a:solidFill>
          <a:latin typeface="+mn-lt"/>
          <a:ea typeface="+mn-ea"/>
          <a:cs typeface="+mn-cs"/>
        </a:defRPr>
      </a:lvl3pPr>
      <a:lvl4pPr marL="1599146" indent="-228450" algn="l" defTabSz="9137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 baseline="0">
          <a:solidFill>
            <a:srgbClr val="002060"/>
          </a:solidFill>
          <a:latin typeface="+mn-lt"/>
          <a:ea typeface="+mn-ea"/>
          <a:cs typeface="+mn-cs"/>
        </a:defRPr>
      </a:lvl4pPr>
      <a:lvl5pPr marL="2056044" indent="-228450" algn="l" defTabSz="9137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 baseline="0">
          <a:solidFill>
            <a:srgbClr val="002060"/>
          </a:solidFill>
          <a:latin typeface="+mn-lt"/>
          <a:ea typeface="+mn-ea"/>
          <a:cs typeface="+mn-cs"/>
        </a:defRPr>
      </a:lvl5pPr>
      <a:lvl6pPr marL="2512944" indent="-228450" algn="l" defTabSz="9137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969842" indent="-228450" algn="l" defTabSz="9137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426742" indent="-228450" algn="l" defTabSz="9137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883640" indent="-228450" algn="l" defTabSz="9137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8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6898" algn="l" defTabSz="913798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3798" algn="l" defTabSz="913798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6" algn="l" defTabSz="913798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6" algn="l" defTabSz="913798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4494" algn="l" defTabSz="913798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4" algn="l" defTabSz="913798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2" algn="l" defTabSz="913798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5192" algn="l" defTabSz="913798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5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jspaquette.lab@gmail.com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F364B55-3FA5-4319-C2FB-4659DEC69E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4955" y="658198"/>
            <a:ext cx="5998840" cy="3343135"/>
          </a:xfrm>
          <a:noFill/>
        </p:spPr>
        <p:txBody>
          <a:bodyPr>
            <a:normAutofit/>
          </a:bodyPr>
          <a:lstStyle/>
          <a:p>
            <a:pPr algn="l"/>
            <a:r>
              <a:rPr lang="fr-FR" sz="4400" dirty="0"/>
              <a:t>De la recherche près de chez vous:</a:t>
            </a:r>
            <a:br>
              <a:rPr lang="fr-FR" sz="4400" dirty="0"/>
            </a:br>
            <a:r>
              <a:rPr lang="fr-FR" sz="4400" dirty="0"/>
              <a:t>le Laboratoire ARIMED</a:t>
            </a:r>
            <a:br>
              <a:rPr lang="fr-FR" sz="4400" dirty="0"/>
            </a:br>
            <a:endParaRPr lang="fr-FR" sz="2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336B2C5-D1E1-0986-4A46-3B2E7647C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4955" y="4067032"/>
            <a:ext cx="5998840" cy="2067068"/>
          </a:xfrm>
          <a:noFill/>
        </p:spPr>
        <p:txBody>
          <a:bodyPr>
            <a:normAutofit/>
          </a:bodyPr>
          <a:lstStyle/>
          <a:p>
            <a:pPr algn="l"/>
            <a:r>
              <a:rPr lang="fr-FR" dirty="0"/>
              <a:t>Dr Jean-Sébastien Paquette, MD MSc CCMF</a:t>
            </a:r>
          </a:p>
          <a:p>
            <a:pPr algn="l"/>
            <a:r>
              <a:rPr lang="fr-FR" dirty="0"/>
              <a:t>GMF-U du Nord de Lanaudière</a:t>
            </a:r>
          </a:p>
          <a:p>
            <a:pPr algn="l"/>
            <a:r>
              <a:rPr lang="fr-FR" dirty="0"/>
              <a:t>5 juin 2023</a:t>
            </a:r>
          </a:p>
        </p:txBody>
      </p:sp>
      <p:pic>
        <p:nvPicPr>
          <p:cNvPr id="5" name="Picture 4" descr="Tubes à essai avec solution et un tube rouge">
            <a:extLst>
              <a:ext uri="{FF2B5EF4-FFF2-40B4-BE49-F238E27FC236}">
                <a16:creationId xmlns:a16="http://schemas.microsoft.com/office/drawing/2014/main" id="{3B24FA7B-E3CF-9171-DA81-DC2D3B993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55" r="4047" b="-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5CB292C0-D0C8-1A69-483B-3ABAC2162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727" y="5673050"/>
            <a:ext cx="1587819" cy="992387"/>
          </a:xfrm>
          <a:prstGeom prst="rect">
            <a:avLst/>
          </a:prstGeom>
        </p:spPr>
      </p:pic>
      <p:pic>
        <p:nvPicPr>
          <p:cNvPr id="8" name="Picture 4" descr="Centre de recherche en santé durable">
            <a:extLst>
              <a:ext uri="{FF2B5EF4-FFF2-40B4-BE49-F238E27FC236}">
                <a16:creationId xmlns:a16="http://schemas.microsoft.com/office/drawing/2014/main" id="{A2CB4043-13A8-36FA-6E51-44FE2E95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79153" y="5673051"/>
            <a:ext cx="2436591" cy="82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4F3A66-5F82-A302-5478-7002E1755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5524" y="543733"/>
            <a:ext cx="2360220" cy="10167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DD65C6D-3A59-7C34-EE62-F2FF656AF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917" y="543733"/>
            <a:ext cx="1827765" cy="101671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73B4D84-B36E-6472-0675-343F6C617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83" y="5830957"/>
            <a:ext cx="1443059" cy="83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918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3">
            <a:extLst>
              <a:ext uri="{FF2B5EF4-FFF2-40B4-BE49-F238E27FC236}">
                <a16:creationId xmlns:a16="http://schemas.microsoft.com/office/drawing/2014/main" id="{1F4DAC8D-8103-438A-B99B-6682B08B0B4F}"/>
              </a:ext>
            </a:extLst>
          </p:cNvPr>
          <p:cNvSpPr txBox="1"/>
          <p:nvPr/>
        </p:nvSpPr>
        <p:spPr>
          <a:xfrm>
            <a:off x="4021986" y="3678910"/>
            <a:ext cx="5563627" cy="1076705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777" indent="-456777" defTabSz="609036">
              <a:buFont typeface="Arial" panose="020B0604020202020204" pitchFamily="34" charset="0"/>
              <a:buChar char="•"/>
            </a:pPr>
            <a:r>
              <a:rPr lang="fr-FR" sz="1599" i="1" dirty="0">
                <a:solidFill>
                  <a:srgbClr val="66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Jean-Sébastien Paquette, MD MSc CCMF</a:t>
            </a:r>
          </a:p>
          <a:p>
            <a:pPr marL="456777" indent="-456777" defTabSz="609036">
              <a:buFont typeface="Arial" panose="020B0604020202020204" pitchFamily="34" charset="0"/>
              <a:buChar char="•"/>
            </a:pPr>
            <a:r>
              <a:rPr lang="fr-FR" sz="1599" i="1" dirty="0">
                <a:solidFill>
                  <a:srgbClr val="66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Josée Gagnon, IPSPL</a:t>
            </a:r>
          </a:p>
          <a:p>
            <a:pPr marL="456777" indent="-456777" defTabSz="609036">
              <a:buFont typeface="Arial" panose="020B0604020202020204" pitchFamily="34" charset="0"/>
              <a:buChar char="•"/>
            </a:pPr>
            <a:r>
              <a:rPr lang="fr-FR" sz="1599" i="1" dirty="0">
                <a:solidFill>
                  <a:srgbClr val="66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Ariane-Sophie Marcil, Nutritionniste et Kinésiologue</a:t>
            </a:r>
          </a:p>
          <a:p>
            <a:pPr marL="456777" indent="-456777" defTabSz="609036">
              <a:buFont typeface="Arial" panose="020B0604020202020204" pitchFamily="34" charset="0"/>
              <a:buChar char="•"/>
            </a:pPr>
            <a:r>
              <a:rPr lang="fr-FR" sz="1599" i="1" dirty="0">
                <a:solidFill>
                  <a:srgbClr val="66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partenariat avec le CISSS de Lanaudière</a:t>
            </a: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03D5CF02-89F7-4702-BB8A-0CCF5AB683DF}"/>
              </a:ext>
            </a:extLst>
          </p:cNvPr>
          <p:cNvSpPr txBox="1"/>
          <p:nvPr/>
        </p:nvSpPr>
        <p:spPr>
          <a:xfrm>
            <a:off x="3613546" y="5678478"/>
            <a:ext cx="8522982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036">
              <a:spcBef>
                <a:spcPct val="0"/>
              </a:spcBef>
              <a:defRPr/>
            </a:pPr>
            <a:r>
              <a:rPr lang="fr-FR" sz="3197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 clinique Méta-Santé </a:t>
            </a:r>
            <a:endParaRPr lang="fr-CA" sz="3197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19" y="292603"/>
            <a:ext cx="3841643" cy="222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05818C-E5F8-B942-9800-413AA0839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" y="1"/>
            <a:ext cx="1407358" cy="7828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78F9D9-F693-6245-95EC-85DBEEDFF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" y="6309267"/>
            <a:ext cx="1976497" cy="3988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9B1DB7-6771-4649-86A4-45790185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3545" y="6309267"/>
            <a:ext cx="1124426" cy="498034"/>
          </a:xfrm>
          <a:prstGeom prst="rect">
            <a:avLst/>
          </a:prstGeom>
        </p:spPr>
      </p:pic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id="{4641009F-8630-C448-B1C6-1218B4BA2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4389" y="6309266"/>
            <a:ext cx="1207362" cy="494433"/>
          </a:xfrm>
          <a:prstGeom prst="rect">
            <a:avLst/>
          </a:prstGeom>
        </p:spPr>
      </p:pic>
      <p:pic>
        <p:nvPicPr>
          <p:cNvPr id="9" name="Picture 4" descr="Centre de recherche en santé durable">
            <a:extLst>
              <a:ext uri="{FF2B5EF4-FFF2-40B4-BE49-F238E27FC236}">
                <a16:creationId xmlns:a16="http://schemas.microsoft.com/office/drawing/2014/main" id="{73F3E2DF-0F2B-1945-8A72-FD7FAAB29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646" y="6300391"/>
            <a:ext cx="1198635" cy="4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37" y="6309266"/>
            <a:ext cx="1355071" cy="4089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44521" y="2150923"/>
            <a:ext cx="3841642" cy="25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98"/>
            <a:r>
              <a:rPr lang="fr-CA" sz="1066" i="1" dirty="0">
                <a:solidFill>
                  <a:prstClr val="black"/>
                </a:solidFill>
                <a:latin typeface="Arial"/>
              </a:rPr>
              <a:t>En collaboration avec le GMF-U Nord de Lanaudière</a:t>
            </a:r>
          </a:p>
        </p:txBody>
      </p:sp>
    </p:spTree>
    <p:extLst>
      <p:ext uri="{BB962C8B-B14F-4D97-AF65-F5344CB8AC3E}">
        <p14:creationId xmlns:p14="http://schemas.microsoft.com/office/powerpoint/2010/main" val="2357549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6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Trajectoire</a:t>
            </a:r>
            <a:r>
              <a:rPr lang="en-US" sz="426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263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Méta</a:t>
            </a:r>
            <a:r>
              <a:rPr lang="en-US" sz="426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-Santé</a:t>
            </a:r>
            <a:endParaRPr lang="fr-CA" sz="426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283" b="-255"/>
          <a:stretch/>
        </p:blipFill>
        <p:spPr bwMode="auto">
          <a:xfrm>
            <a:off x="2621576" y="1815439"/>
            <a:ext cx="6948848" cy="493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" y="15695"/>
            <a:ext cx="3617738" cy="42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0"/>
          <a:stretch/>
        </p:blipFill>
        <p:spPr>
          <a:xfrm>
            <a:off x="10026892" y="6038420"/>
            <a:ext cx="2409530" cy="88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7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Pink ribbon on blue background">
            <a:extLst>
              <a:ext uri="{FF2B5EF4-FFF2-40B4-BE49-F238E27FC236}">
                <a16:creationId xmlns:a16="http://schemas.microsoft.com/office/drawing/2014/main" id="{FC51302F-8716-913E-0530-A20C779425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8" r="2755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45E9E5-0DE2-5D92-82C9-B046A28F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/>
              <a:t>Vie Saine et active (VISA)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906628-9A8D-9307-1FAF-603A9E813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FR" sz="2000"/>
              <a:t>Survivantes d’un cancer du sein</a:t>
            </a:r>
          </a:p>
          <a:p>
            <a:r>
              <a:rPr lang="fr-FR" sz="2000"/>
              <a:t>Conséquences à long terme des traitements</a:t>
            </a:r>
          </a:p>
          <a:p>
            <a:r>
              <a:rPr lang="fr-FR" sz="2000"/>
              <a:t>Prise en charge interdisciplinaire (nutritioniste, kinésiologue)</a:t>
            </a:r>
          </a:p>
          <a:p>
            <a:r>
              <a:rPr lang="fr-FR" sz="2000"/>
              <a:t>Virtuel vs en présentiel</a:t>
            </a:r>
          </a:p>
          <a:p>
            <a:pPr marL="0" indent="0">
              <a:buNone/>
            </a:pPr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3297605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530278-49AD-9B69-EBDA-EA2FA1EB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716" y="499397"/>
            <a:ext cx="5929422" cy="1640180"/>
          </a:xfrm>
        </p:spPr>
        <p:txBody>
          <a:bodyPr anchor="b">
            <a:normAutofit/>
          </a:bodyPr>
          <a:lstStyle/>
          <a:p>
            <a:r>
              <a:rPr lang="fr-FR" sz="3700"/>
              <a:t>Laboratoire de recherche et d’innovation en médecine de 1ère ligne (ARIMED)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7635BF-FBB6-2792-4793-94D9C540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17" y="2423821"/>
            <a:ext cx="5929422" cy="3519780"/>
          </a:xfrm>
        </p:spPr>
        <p:txBody>
          <a:bodyPr>
            <a:normAutofit/>
          </a:bodyPr>
          <a:lstStyle/>
          <a:p>
            <a:r>
              <a:rPr lang="fr-FR" sz="2000" dirty="0"/>
              <a:t>Laboratoire de proximité (à l’extérieur des Grands Centres)</a:t>
            </a:r>
          </a:p>
          <a:p>
            <a:pPr lvl="1"/>
            <a:r>
              <a:rPr lang="fr-FR" sz="2000" dirty="0">
                <a:solidFill>
                  <a:schemeClr val="accent3"/>
                </a:solidFill>
              </a:rPr>
              <a:t>reconnu par VITAM, centre de recherche en Santé Durable de Université Laval</a:t>
            </a:r>
          </a:p>
          <a:p>
            <a:r>
              <a:rPr lang="fr-FR" sz="2000" dirty="0">
                <a:solidFill>
                  <a:schemeClr val="accent3"/>
                </a:solidFill>
              </a:rPr>
              <a:t>1</a:t>
            </a:r>
            <a:r>
              <a:rPr lang="fr-FR" sz="2000" baseline="30000" dirty="0">
                <a:solidFill>
                  <a:schemeClr val="accent3"/>
                </a:solidFill>
              </a:rPr>
              <a:t>er</a:t>
            </a:r>
            <a:r>
              <a:rPr lang="fr-FR" sz="2000" dirty="0">
                <a:solidFill>
                  <a:schemeClr val="accent3"/>
                </a:solidFill>
              </a:rPr>
              <a:t> au Québec en GMF-U</a:t>
            </a:r>
          </a:p>
          <a:p>
            <a:r>
              <a:rPr lang="fr-FR" sz="2000" dirty="0"/>
              <a:t>3 Projets-phares</a:t>
            </a:r>
          </a:p>
          <a:p>
            <a:pPr lvl="1"/>
            <a:r>
              <a:rPr lang="fr-FR" sz="1600" dirty="0">
                <a:solidFill>
                  <a:schemeClr val="accent3"/>
                </a:solidFill>
              </a:rPr>
              <a:t>Clinique Méta-Santé</a:t>
            </a:r>
          </a:p>
          <a:p>
            <a:pPr lvl="1"/>
            <a:r>
              <a:rPr lang="fr-FR" sz="1600" b="1" dirty="0">
                <a:solidFill>
                  <a:srgbClr val="FF0000"/>
                </a:solidFill>
              </a:rPr>
              <a:t>Réduire les biopsies mammaires négatives</a:t>
            </a:r>
          </a:p>
          <a:p>
            <a:pPr lvl="1"/>
            <a:r>
              <a:rPr lang="fr-FR" sz="1600" dirty="0"/>
              <a:t>Sécurisation culturelle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31035407-3CA5-76CA-8305-CB4290345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506" y="2198594"/>
            <a:ext cx="3765176" cy="23532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9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684E40-6505-D68B-8081-DB89B30E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r-FR" sz="4600" dirty="0"/>
              <a:t>Réduire les biopsies mammaires négatives grâce à un biomarqueur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76F07F-D11F-428D-4E41-6D062BF21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fr-FR" sz="2200" dirty="0"/>
              <a:t>Problématique: </a:t>
            </a:r>
          </a:p>
          <a:p>
            <a:pPr lvl="1"/>
            <a:r>
              <a:rPr lang="fr-FR" sz="1900" dirty="0"/>
              <a:t>Au Québec les femmes de 50 ans et plus ont une mammographie de dépistage aux 2 ans</a:t>
            </a:r>
          </a:p>
          <a:p>
            <a:pPr lvl="1"/>
            <a:r>
              <a:rPr lang="fr-FR" sz="1900" dirty="0"/>
              <a:t>Biopsie mammaire si mammographie positive.</a:t>
            </a:r>
          </a:p>
          <a:p>
            <a:pPr lvl="1"/>
            <a:r>
              <a:rPr lang="fr-FR" sz="1900" dirty="0"/>
              <a:t>Près de 50% des biopsies sont faites inutilement (mammo faussement positive)</a:t>
            </a:r>
          </a:p>
          <a:p>
            <a:r>
              <a:rPr lang="fr-FR" sz="2200" dirty="0"/>
              <a:t>Objectif: </a:t>
            </a:r>
          </a:p>
          <a:p>
            <a:pPr lvl="1"/>
            <a:r>
              <a:rPr lang="fr-FR" sz="1800" dirty="0"/>
              <a:t>Réduire le nombre de biopsie sans manquer de cancer en utilisant un biomarqueur</a:t>
            </a:r>
          </a:p>
          <a:p>
            <a:r>
              <a:rPr lang="fr-FR" sz="2200" dirty="0"/>
              <a:t>Méthode: </a:t>
            </a:r>
          </a:p>
          <a:p>
            <a:pPr lvl="1"/>
            <a:r>
              <a:rPr lang="fr-FR" sz="1900" dirty="0"/>
              <a:t>Dosage sanguin du biomarqueur klotho la journée de leur biopsie mammaire</a:t>
            </a:r>
          </a:p>
          <a:p>
            <a:endParaRPr lang="fr-FR" sz="2200" dirty="0"/>
          </a:p>
        </p:txBody>
      </p:sp>
      <p:pic>
        <p:nvPicPr>
          <p:cNvPr id="5" name="Image 4" descr="Pink ribbon on blue background">
            <a:extLst>
              <a:ext uri="{FF2B5EF4-FFF2-40B4-BE49-F238E27FC236}">
                <a16:creationId xmlns:a16="http://schemas.microsoft.com/office/drawing/2014/main" id="{9AFE36DF-B61D-78B7-7D67-99D412ECF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7" r="17707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92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5D6903-C1C6-A78C-2A2F-A1ADB7F4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r-FR" sz="4600" dirty="0"/>
              <a:t>Résultats de l’étude :</a:t>
            </a:r>
            <a:br>
              <a:rPr lang="fr-FR" sz="4600" dirty="0"/>
            </a:br>
            <a:r>
              <a:rPr lang="fr-FR" sz="4600" dirty="0"/>
              <a:t>klotho-biopsie mammaire</a:t>
            </a:r>
          </a:p>
        </p:txBody>
      </p:sp>
      <p:sp>
        <p:nvSpPr>
          <p:cNvPr id="3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023968-90AF-F812-F885-3A8EB41A4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fr-FR" sz="2200" dirty="0"/>
              <a:t>11 cancers sur 57 biopsies (80% de biopsies négatives)</a:t>
            </a:r>
          </a:p>
          <a:p>
            <a:r>
              <a:rPr lang="fr-FR" sz="2200" dirty="0"/>
              <a:t>On a comparé klotho avec le résultat de la biopsie</a:t>
            </a:r>
          </a:p>
          <a:p>
            <a:r>
              <a:rPr lang="fr-FR" sz="2200" dirty="0"/>
              <a:t>L’analyse statistique nous a permis de trouver une valeur-seuil pour déterminer si on doit aller à la biopsie.</a:t>
            </a:r>
          </a:p>
          <a:p>
            <a:r>
              <a:rPr lang="fr-FR" sz="2200" dirty="0"/>
              <a:t>Nous avons découvert que klotho est augmenté en présence de cancer du sein.</a:t>
            </a:r>
          </a:p>
          <a:p>
            <a:r>
              <a:rPr lang="fr-FR" sz="2200" dirty="0"/>
              <a:t>En appliquant notre algorithme, nous réduisons de 17% les biopsies négatives et nous ne manquons aucun cancer.</a:t>
            </a:r>
          </a:p>
          <a:p>
            <a:r>
              <a:rPr lang="fr-FR" sz="2200" dirty="0"/>
              <a:t>Attention c’est un projet pilote, nous allons faire une étude plus approfondi sur 1000 patientes.</a:t>
            </a:r>
          </a:p>
          <a:p>
            <a:endParaRPr lang="fr-FR" sz="2200" dirty="0"/>
          </a:p>
          <a:p>
            <a:endParaRPr lang="fr-FR" sz="2200" dirty="0"/>
          </a:p>
        </p:txBody>
      </p:sp>
      <p:pic>
        <p:nvPicPr>
          <p:cNvPr id="22" name="Picture 21" descr="Rangée d'échantillons pour les tests médicaux">
            <a:extLst>
              <a:ext uri="{FF2B5EF4-FFF2-40B4-BE49-F238E27FC236}">
                <a16:creationId xmlns:a16="http://schemas.microsoft.com/office/drawing/2014/main" id="{4488DB14-73C2-2FBA-899D-3A3147BA1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6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91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319445-A0B4-6017-9E2A-81B55A192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fr-FR" sz="5400"/>
              <a:t>La protéine klotho</a:t>
            </a:r>
            <a:endParaRPr lang="fr-FR" sz="5400" dirty="0"/>
          </a:p>
        </p:txBody>
      </p:sp>
      <p:pic>
        <p:nvPicPr>
          <p:cNvPr id="12" name="Picture 11" descr="Pièces de puzzle">
            <a:extLst>
              <a:ext uri="{FF2B5EF4-FFF2-40B4-BE49-F238E27FC236}">
                <a16:creationId xmlns:a16="http://schemas.microsoft.com/office/drawing/2014/main" id="{D6DF0D97-466E-DD06-D8CE-0C0EEEE244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8" r="2361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4F2070-3926-6C78-C33A-CC7C54836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fr-FR" sz="2000"/>
              <a:t>Effet anti-cancer </a:t>
            </a:r>
          </a:p>
          <a:p>
            <a:pPr lvl="1"/>
            <a:r>
              <a:rPr lang="fr-FR" sz="2000"/>
              <a:t>bloque les récepteurs de IGF-1 et agit sur d’autres voies de signalisation intracellulaire.</a:t>
            </a:r>
          </a:p>
          <a:p>
            <a:r>
              <a:rPr lang="fr-FR" sz="2000"/>
              <a:t>Hormone produite principalement par les reins</a:t>
            </a:r>
          </a:p>
          <a:p>
            <a:r>
              <a:rPr lang="fr-FR" sz="2000"/>
              <a:t>Elle améliore la longévité en bonne santé</a:t>
            </a:r>
          </a:p>
          <a:p>
            <a:r>
              <a:rPr lang="fr-FR" sz="2000"/>
              <a:t>Augmenté lorsque l’on améliore nos habitudes de vie</a:t>
            </a:r>
          </a:p>
          <a:p>
            <a:pPr lvl="1"/>
            <a:r>
              <a:rPr lang="fr-FR" sz="2000"/>
              <a:t>Nutrition, exercice, stress, sommeil, social connexion, substances toxiques</a:t>
            </a:r>
          </a:p>
          <a:p>
            <a:pPr lvl="1"/>
            <a:r>
              <a:rPr lang="fr-FR" sz="2000"/>
              <a:t>VISA et Méta-Santé</a:t>
            </a:r>
          </a:p>
          <a:p>
            <a:pPr marL="0" indent="0">
              <a:buNone/>
            </a:pPr>
            <a:endParaRPr lang="fr-FR" sz="2000"/>
          </a:p>
          <a:p>
            <a:pPr marL="457200" lvl="1" indent="0">
              <a:buNone/>
            </a:pPr>
            <a:endParaRPr lang="fr-FR" sz="2000"/>
          </a:p>
          <a:p>
            <a:endParaRPr lang="fr-FR" sz="2000"/>
          </a:p>
          <a:p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1497806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530278-49AD-9B69-EBDA-EA2FA1EB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716" y="499397"/>
            <a:ext cx="5929422" cy="1640180"/>
          </a:xfrm>
        </p:spPr>
        <p:txBody>
          <a:bodyPr anchor="b">
            <a:normAutofit/>
          </a:bodyPr>
          <a:lstStyle/>
          <a:p>
            <a:r>
              <a:rPr lang="fr-FR" sz="3700"/>
              <a:t>Laboratoire de recherche et d’innovation en médecine de 1ère ligne (ARIMED)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7635BF-FBB6-2792-4793-94D9C540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17" y="2423821"/>
            <a:ext cx="5929422" cy="3519780"/>
          </a:xfrm>
        </p:spPr>
        <p:txBody>
          <a:bodyPr>
            <a:normAutofit/>
          </a:bodyPr>
          <a:lstStyle/>
          <a:p>
            <a:r>
              <a:rPr lang="fr-FR" sz="2000" dirty="0"/>
              <a:t>Laboratoire de proximité (à l’extérieur des Grands Centres)</a:t>
            </a:r>
          </a:p>
          <a:p>
            <a:pPr lvl="1"/>
            <a:r>
              <a:rPr lang="fr-FR" sz="2000" dirty="0">
                <a:solidFill>
                  <a:schemeClr val="accent3"/>
                </a:solidFill>
              </a:rPr>
              <a:t>reconnu par VITAM, centre de recherche en Santé Durable de Université Laval</a:t>
            </a:r>
          </a:p>
          <a:p>
            <a:r>
              <a:rPr lang="fr-FR" sz="2000" dirty="0">
                <a:solidFill>
                  <a:schemeClr val="accent3"/>
                </a:solidFill>
              </a:rPr>
              <a:t>1</a:t>
            </a:r>
            <a:r>
              <a:rPr lang="fr-FR" sz="2000" baseline="30000" dirty="0">
                <a:solidFill>
                  <a:schemeClr val="accent3"/>
                </a:solidFill>
              </a:rPr>
              <a:t>er</a:t>
            </a:r>
            <a:r>
              <a:rPr lang="fr-FR" sz="2000" dirty="0">
                <a:solidFill>
                  <a:schemeClr val="accent3"/>
                </a:solidFill>
              </a:rPr>
              <a:t> au Québec en GMF-U</a:t>
            </a:r>
          </a:p>
          <a:p>
            <a:r>
              <a:rPr lang="fr-FR" sz="2000" dirty="0"/>
              <a:t>3 Projets-phares</a:t>
            </a:r>
          </a:p>
          <a:p>
            <a:pPr lvl="1"/>
            <a:r>
              <a:rPr lang="fr-FR" sz="1600" dirty="0">
                <a:solidFill>
                  <a:schemeClr val="accent3"/>
                </a:solidFill>
              </a:rPr>
              <a:t>Clinique Méta-Santé</a:t>
            </a:r>
          </a:p>
          <a:p>
            <a:pPr lvl="1"/>
            <a:r>
              <a:rPr lang="fr-FR" sz="1600" dirty="0">
                <a:solidFill>
                  <a:schemeClr val="accent3"/>
                </a:solidFill>
              </a:rPr>
              <a:t>Réduire les biopsies mammaires négatives</a:t>
            </a:r>
          </a:p>
          <a:p>
            <a:pPr lvl="1"/>
            <a:r>
              <a:rPr lang="fr-FR" sz="1600" b="1" dirty="0">
                <a:solidFill>
                  <a:srgbClr val="FF0000"/>
                </a:solidFill>
              </a:rPr>
              <a:t>Sécurisation culturelle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31035407-3CA5-76CA-8305-CB4290345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506" y="2198594"/>
            <a:ext cx="3765176" cy="23532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2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C1D0BF-F81C-F1DA-C2ED-0B5CBB9DB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fr-FR" sz="5400">
                <a:solidFill>
                  <a:srgbClr val="FFFFFF"/>
                </a:solidFill>
              </a:rPr>
              <a:t>Sécurisation culturelle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BA2499-BAE9-5F4B-6CFC-F41931CA4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fr-FR" sz="2200" dirty="0"/>
              <a:t>Dre Marie-Claude Tremblay</a:t>
            </a:r>
          </a:p>
          <a:p>
            <a:r>
              <a:rPr lang="fr-FR" sz="2200" dirty="0"/>
              <a:t>Groupes de discussion avec les patients Autochtones de Manawan, les cliniciens et les gestionnaires</a:t>
            </a:r>
          </a:p>
          <a:p>
            <a:r>
              <a:rPr lang="fr-FR" sz="2200" dirty="0"/>
              <a:t>Résultats publiés dans la littérature scientifique</a:t>
            </a:r>
          </a:p>
          <a:p>
            <a:r>
              <a:rPr lang="fr-FR" sz="2200" dirty="0"/>
              <a:t>Parmi ceux-ci, une recommandation de créer un poste d’agent de liaison de sécurisation culturelle</a:t>
            </a:r>
          </a:p>
          <a:p>
            <a:pPr lvl="1"/>
            <a:r>
              <a:rPr lang="fr-FR" sz="1800" dirty="0"/>
              <a:t>Ce qui correspond à la situation actuelle</a:t>
            </a:r>
          </a:p>
        </p:txBody>
      </p:sp>
    </p:spTree>
    <p:extLst>
      <p:ext uri="{BB962C8B-B14F-4D97-AF65-F5344CB8AC3E}">
        <p14:creationId xmlns:p14="http://schemas.microsoft.com/office/powerpoint/2010/main" val="166599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CF46C21-6D05-F6D3-3506-6D7195CE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000"/>
              <a:t>Autres collaborations et projets en cours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DCC942-9D3D-4B0F-57EE-9B48D292A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r-FR" sz="2200" dirty="0"/>
              <a:t>Dépistage génétique prénatal (PEGASUS)</a:t>
            </a:r>
          </a:p>
          <a:p>
            <a:r>
              <a:rPr lang="fr-FR" sz="2200" dirty="0"/>
              <a:t>Étude économique sur les trajectoires de soins (VALEUR)</a:t>
            </a:r>
          </a:p>
          <a:p>
            <a:r>
              <a:rPr lang="fr-FR" sz="2200" dirty="0"/>
              <a:t>Dépistage du cancer de la prostate (</a:t>
            </a:r>
            <a:r>
              <a:rPr lang="fr-FR" sz="2200" dirty="0" err="1"/>
              <a:t>Dcpt</a:t>
            </a:r>
            <a:r>
              <a:rPr lang="fr-FR" sz="2200" dirty="0"/>
              <a:t>)</a:t>
            </a:r>
          </a:p>
          <a:p>
            <a:r>
              <a:rPr lang="fr-FR" sz="2200" dirty="0"/>
              <a:t>Utilisation de l’Intelligence artificielle et éthique (PREMIA)</a:t>
            </a:r>
          </a:p>
          <a:p>
            <a:r>
              <a:rPr lang="fr-FR" sz="2200"/>
              <a:t>Évaluation du risque de cancer du sein par des marqueurs génétiques (PERSPECTIVE2)</a:t>
            </a:r>
            <a:endParaRPr lang="fr-FR" sz="2200">
              <a:cs typeface="Calibri"/>
            </a:endParaRPr>
          </a:p>
          <a:p>
            <a:r>
              <a:rPr lang="fr-FR" sz="2200" dirty="0"/>
              <a:t>Gestion des douleurs chronique (PAIN)</a:t>
            </a:r>
          </a:p>
          <a:p>
            <a:r>
              <a:rPr lang="fr-FR" sz="2200" dirty="0"/>
              <a:t>Discussion en cas de maladie grave (Meta-</a:t>
            </a:r>
            <a:r>
              <a:rPr lang="fr-FR" sz="2200" dirty="0" err="1"/>
              <a:t>Larc</a:t>
            </a:r>
            <a:r>
              <a:rPr lang="fr-FR" sz="2200" dirty="0"/>
              <a:t>)</a:t>
            </a:r>
          </a:p>
          <a:p>
            <a:r>
              <a:rPr lang="fr-FR" sz="2200" dirty="0"/>
              <a:t>Physiothérapeute en 1</a:t>
            </a:r>
            <a:r>
              <a:rPr lang="fr-FR" sz="2200" baseline="30000" dirty="0"/>
              <a:t>ère</a:t>
            </a:r>
            <a:r>
              <a:rPr lang="fr-FR" sz="2200" dirty="0"/>
              <a:t> ligne</a:t>
            </a:r>
          </a:p>
          <a:p>
            <a:r>
              <a:rPr lang="fr-FR" sz="2200" dirty="0"/>
              <a:t>Quali-Santé – Sentinelle</a:t>
            </a:r>
          </a:p>
          <a:p>
            <a:r>
              <a:rPr lang="fr-FR" sz="2200" dirty="0" err="1"/>
              <a:t>CanTreatCOVID</a:t>
            </a:r>
            <a:endParaRPr lang="fr-FR" sz="2200" dirty="0"/>
          </a:p>
          <a:p>
            <a:r>
              <a:rPr lang="fr-FR" sz="2200" dirty="0"/>
              <a:t>Étude de la colchicine en prévention primaire (COLCOT T2D)</a:t>
            </a:r>
          </a:p>
        </p:txBody>
      </p:sp>
    </p:spTree>
    <p:extLst>
      <p:ext uri="{BB962C8B-B14F-4D97-AF65-F5344CB8AC3E}">
        <p14:creationId xmlns:p14="http://schemas.microsoft.com/office/powerpoint/2010/main" val="4067718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ureau avec stéthoscope et un clavier d’ordinateur">
            <a:extLst>
              <a:ext uri="{FF2B5EF4-FFF2-40B4-BE49-F238E27FC236}">
                <a16:creationId xmlns:a16="http://schemas.microsoft.com/office/drawing/2014/main" id="{DA7E4DCF-0725-29DA-E028-F97AEE8CA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6BA92A-8BED-93DA-F420-E0A119865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4000"/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547E4F-326D-815A-F42E-2CF128CC9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fr-FR" sz="2000" dirty="0"/>
              <a:t>Présentation</a:t>
            </a:r>
          </a:p>
          <a:p>
            <a:r>
              <a:rPr lang="fr-FR" sz="2000" dirty="0"/>
              <a:t>GMF-U du Nord de Lanaudière</a:t>
            </a:r>
          </a:p>
          <a:p>
            <a:r>
              <a:rPr lang="fr-FR" sz="2000" dirty="0"/>
              <a:t>Recherche en MD familiale</a:t>
            </a:r>
          </a:p>
          <a:p>
            <a:r>
              <a:rPr lang="fr-FR" sz="2000" dirty="0"/>
              <a:t>Laboratoire ARIMED</a:t>
            </a:r>
          </a:p>
          <a:p>
            <a:r>
              <a:rPr lang="fr-FR" sz="2000" dirty="0"/>
              <a:t>Projets réalisés:</a:t>
            </a:r>
          </a:p>
          <a:p>
            <a:pPr lvl="1"/>
            <a:r>
              <a:rPr lang="fr-FR" sz="2000" dirty="0"/>
              <a:t>Clinique Méta-Santé</a:t>
            </a:r>
          </a:p>
          <a:p>
            <a:pPr lvl="1"/>
            <a:r>
              <a:rPr lang="fr-FR" sz="2000" dirty="0"/>
              <a:t>Cancer du sein</a:t>
            </a:r>
          </a:p>
          <a:p>
            <a:pPr lvl="1"/>
            <a:r>
              <a:rPr lang="fr-FR" sz="2000" dirty="0"/>
              <a:t>Sécurisation culturelle</a:t>
            </a:r>
          </a:p>
          <a:p>
            <a:r>
              <a:rPr lang="fr-FR" sz="2000" dirty="0"/>
              <a:t>Autres projets à venir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2199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B2383F-2406-36D0-F4EA-5FA8F20C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/>
              <a:t>Projets à venir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B55DAE-B554-DDFB-C19B-00BFA8E17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fr-FR" sz="2200"/>
              <a:t>Agence Spatiale Canadienne</a:t>
            </a:r>
          </a:p>
          <a:p>
            <a:r>
              <a:rPr lang="fr-FR" sz="2200"/>
              <a:t>Mettre en place des structures pour faciliter la recherche en GMF-U</a:t>
            </a:r>
          </a:p>
          <a:p>
            <a:pPr lvl="1"/>
            <a:r>
              <a:rPr lang="fr-FR" sz="2200"/>
              <a:t>Consentement à contacter les patients</a:t>
            </a:r>
          </a:p>
          <a:p>
            <a:pPr lvl="1"/>
            <a:r>
              <a:rPr lang="fr-FR" sz="2200"/>
              <a:t>Cohorte de première ligne (COPRI)</a:t>
            </a:r>
          </a:p>
          <a:p>
            <a:pPr lvl="1"/>
            <a:r>
              <a:rPr lang="fr-FR" sz="2200"/>
              <a:t>Biobanque</a:t>
            </a:r>
          </a:p>
          <a:p>
            <a:r>
              <a:rPr lang="fr-FR" sz="2200"/>
              <a:t>Biomarqueurs pour le « lifestyle medicine »</a:t>
            </a:r>
          </a:p>
          <a:p>
            <a:r>
              <a:rPr lang="fr-FR" sz="2200"/>
              <a:t>Intelligence artificielle en 1</a:t>
            </a:r>
            <a:r>
              <a:rPr lang="fr-FR" sz="2200" baseline="30000"/>
              <a:t>ère</a:t>
            </a:r>
            <a:r>
              <a:rPr lang="fr-FR" sz="2200"/>
              <a:t> ligne</a:t>
            </a:r>
          </a:p>
          <a:p>
            <a:r>
              <a:rPr lang="fr-FR" sz="2200"/>
              <a:t>Étudiante au PhD en pharmacologie pour évaluer l’adéquation entre l’amélioration des habitudes de vie et la prise de médicaments</a:t>
            </a:r>
          </a:p>
          <a:p>
            <a:endParaRPr lang="fr-FR" sz="2200"/>
          </a:p>
        </p:txBody>
      </p:sp>
    </p:spTree>
    <p:extLst>
      <p:ext uri="{BB962C8B-B14F-4D97-AF65-F5344CB8AC3E}">
        <p14:creationId xmlns:p14="http://schemas.microsoft.com/office/powerpoint/2010/main" val="2020744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54F88E-DF08-2B95-7B0E-46CB5791C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Autofit/>
          </a:bodyPr>
          <a:lstStyle/>
          <a:p>
            <a:r>
              <a:rPr lang="fr-FR" sz="3600" dirty="0"/>
              <a:t>Prochain projet-Phare:</a:t>
            </a:r>
            <a:br>
              <a:rPr lang="fr-FR" sz="3600" dirty="0"/>
            </a:br>
            <a:r>
              <a:rPr lang="fr-FR" sz="3600" dirty="0"/>
              <a:t>Création d’un plateforme de collaboration en recherche (Symbiose Innovation)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758D84-F6A0-E87A-2089-850645D50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fr-FR" sz="2200" dirty="0"/>
              <a:t>Communauté de pratique translationnelle</a:t>
            </a:r>
          </a:p>
          <a:p>
            <a:pPr lvl="1"/>
            <a:r>
              <a:rPr lang="fr-FR" sz="2200" dirty="0"/>
              <a:t>Chercheurs fondamentaux (chimiste, biologiste)</a:t>
            </a:r>
          </a:p>
          <a:p>
            <a:pPr lvl="1"/>
            <a:r>
              <a:rPr lang="fr-FR" sz="2200" dirty="0"/>
              <a:t>chercheurs-cliniciens</a:t>
            </a:r>
          </a:p>
          <a:p>
            <a:pPr lvl="1"/>
            <a:r>
              <a:rPr lang="fr-FR" sz="2200" dirty="0"/>
              <a:t>Patients</a:t>
            </a:r>
          </a:p>
          <a:p>
            <a:pPr lvl="1"/>
            <a:r>
              <a:rPr lang="fr-FR" sz="2200" dirty="0"/>
              <a:t>Gestionnaires</a:t>
            </a:r>
          </a:p>
          <a:p>
            <a:pPr lvl="1"/>
            <a:r>
              <a:rPr lang="fr-FR" sz="2200" dirty="0"/>
              <a:t>Cliniciens</a:t>
            </a:r>
          </a:p>
          <a:p>
            <a:r>
              <a:rPr lang="fr-FR" sz="2200" dirty="0"/>
              <a:t>Vitrine technologique (innovateurs)</a:t>
            </a:r>
          </a:p>
          <a:p>
            <a:r>
              <a:rPr lang="fr-FR" sz="2200" dirty="0"/>
              <a:t>Collaboration avec la Belgique et la France</a:t>
            </a:r>
          </a:p>
          <a:p>
            <a:endParaRPr lang="fr-FR" sz="2200" dirty="0"/>
          </a:p>
        </p:txBody>
      </p:sp>
      <p:pic>
        <p:nvPicPr>
          <p:cNvPr id="5" name="Picture 4" descr="Ampoules blanches avec une ampoule jaune qui se démarque">
            <a:extLst>
              <a:ext uri="{FF2B5EF4-FFF2-40B4-BE49-F238E27FC236}">
                <a16:creationId xmlns:a16="http://schemas.microsoft.com/office/drawing/2014/main" id="{3ABA6FBB-8A94-1F1F-041B-E00CC0D3C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5" r="25859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53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F584D22-CD28-4363-A679-ACA953A2A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5B0E491B-5098-4794-9326-BC6DB4755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50949A-B9D8-EB46-A40B-100C6B90E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</p:spPr>
        <p:txBody>
          <a:bodyPr>
            <a:normAutofit/>
          </a:bodyPr>
          <a:lstStyle/>
          <a:p>
            <a:r>
              <a:rPr lang="fr-FR" dirty="0"/>
              <a:t>Stage de recherche et d’été</a:t>
            </a:r>
            <a:br>
              <a:rPr lang="fr-FR" dirty="0"/>
            </a:br>
            <a:r>
              <a:rPr lang="fr-FR" dirty="0"/>
              <a:t>la relève</a:t>
            </a:r>
          </a:p>
        </p:txBody>
      </p:sp>
      <p:graphicFrame>
        <p:nvGraphicFramePr>
          <p:cNvPr id="15" name="Espace réservé du contenu 2">
            <a:extLst>
              <a:ext uri="{FF2B5EF4-FFF2-40B4-BE49-F238E27FC236}">
                <a16:creationId xmlns:a16="http://schemas.microsoft.com/office/drawing/2014/main" id="{4758B4DC-75D5-437B-8027-F5A94622BB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373106"/>
              </p:ext>
            </p:extLst>
          </p:nvPr>
        </p:nvGraphicFramePr>
        <p:xfrm>
          <a:off x="1050925" y="2586251"/>
          <a:ext cx="10064998" cy="3662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0169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D819EC06-95FA-4182-A069-1FA626C7A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18EB1A4A-D79A-42CF-8F0E-83C097672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47" y="2992"/>
            <a:ext cx="12193149" cy="2344739"/>
          </a:xfrm>
          <a:custGeom>
            <a:avLst/>
            <a:gdLst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50277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810326 w 12192001"/>
              <a:gd name="connsiteY23" fmla="*/ 799074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57107 w 12192001"/>
              <a:gd name="connsiteY22" fmla="*/ 792050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94224 w 12192001"/>
              <a:gd name="connsiteY27" fmla="*/ 1283683 h 2344739"/>
              <a:gd name="connsiteX28" fmla="*/ 11245526 w 12192001"/>
              <a:gd name="connsiteY28" fmla="*/ 1274060 h 2344739"/>
              <a:gd name="connsiteX29" fmla="*/ 11227161 w 12192001"/>
              <a:gd name="connsiteY29" fmla="*/ 1276236 h 2344739"/>
              <a:gd name="connsiteX30" fmla="*/ 11216939 w 12192001"/>
              <a:gd name="connsiteY30" fmla="*/ 1275961 h 2344739"/>
              <a:gd name="connsiteX31" fmla="*/ 11216036 w 12192001"/>
              <a:gd name="connsiteY31" fmla="*/ 1275018 h 2344739"/>
              <a:gd name="connsiteX32" fmla="*/ 11187737 w 12192001"/>
              <a:gd name="connsiteY32" fmla="*/ 1292383 h 2344739"/>
              <a:gd name="connsiteX33" fmla="*/ 11183353 w 12192001"/>
              <a:gd name="connsiteY33" fmla="*/ 1292525 h 2344739"/>
              <a:gd name="connsiteX34" fmla="*/ 11165706 w 12192001"/>
              <a:gd name="connsiteY34" fmla="*/ 1306612 h 2344739"/>
              <a:gd name="connsiteX35" fmla="*/ 11156163 w 12192001"/>
              <a:gd name="connsiteY35" fmla="*/ 1312414 h 2344739"/>
              <a:gd name="connsiteX36" fmla="*/ 11154348 w 12192001"/>
              <a:gd name="connsiteY36" fmla="*/ 1317097 h 2344739"/>
              <a:gd name="connsiteX37" fmla="*/ 11139813 w 12192001"/>
              <a:gd name="connsiteY37" fmla="*/ 1324115 h 2344739"/>
              <a:gd name="connsiteX38" fmla="*/ 11137813 w 12192001"/>
              <a:gd name="connsiteY38" fmla="*/ 1323772 h 2344739"/>
              <a:gd name="connsiteX39" fmla="*/ 11127060 w 12192001"/>
              <a:gd name="connsiteY39" fmla="*/ 1333832 h 2344739"/>
              <a:gd name="connsiteX40" fmla="*/ 11119543 w 12192001"/>
              <a:gd name="connsiteY40" fmla="*/ 1347424 h 2344739"/>
              <a:gd name="connsiteX41" fmla="*/ 10893535 w 12192001"/>
              <a:gd name="connsiteY41" fmla="*/ 1473399 h 2344739"/>
              <a:gd name="connsiteX42" fmla="*/ 10772152 w 12192001"/>
              <a:gd name="connsiteY42" fmla="*/ 1523191 h 2344739"/>
              <a:gd name="connsiteX43" fmla="*/ 10626520 w 12192001"/>
              <a:gd name="connsiteY43" fmla="*/ 1559229 h 2344739"/>
              <a:gd name="connsiteX44" fmla="*/ 10580747 w 12192001"/>
              <a:gd name="connsiteY44" fmla="*/ 1568689 h 2344739"/>
              <a:gd name="connsiteX45" fmla="*/ 10546642 w 12192001"/>
              <a:gd name="connsiteY45" fmla="*/ 1598423 h 2344739"/>
              <a:gd name="connsiteX46" fmla="*/ 10528495 w 12192001"/>
              <a:gd name="connsiteY46" fmla="*/ 1596907 h 2344739"/>
              <a:gd name="connsiteX47" fmla="*/ 10525298 w 12192001"/>
              <a:gd name="connsiteY47" fmla="*/ 1596411 h 2344739"/>
              <a:gd name="connsiteX48" fmla="*/ 10513981 w 12192001"/>
              <a:gd name="connsiteY48" fmla="*/ 1599537 h 2344739"/>
              <a:gd name="connsiteX49" fmla="*/ 10490587 w 12192001"/>
              <a:gd name="connsiteY49" fmla="*/ 1594156 h 2344739"/>
              <a:gd name="connsiteX50" fmla="*/ 10470270 w 12192001"/>
              <a:gd name="connsiteY50" fmla="*/ 1601693 h 2344739"/>
              <a:gd name="connsiteX51" fmla="*/ 10375894 w 12192001"/>
              <a:gd name="connsiteY51" fmla="*/ 1644598 h 2344739"/>
              <a:gd name="connsiteX52" fmla="*/ 10318190 w 12192001"/>
              <a:gd name="connsiteY52" fmla="*/ 1666221 h 2344739"/>
              <a:gd name="connsiteX53" fmla="*/ 10294319 w 12192001"/>
              <a:gd name="connsiteY53" fmla="*/ 1668079 h 2344739"/>
              <a:gd name="connsiteX54" fmla="*/ 10262295 w 12192001"/>
              <a:gd name="connsiteY54" fmla="*/ 1674948 h 2344739"/>
              <a:gd name="connsiteX55" fmla="*/ 10204270 w 12192001"/>
              <a:gd name="connsiteY55" fmla="*/ 1682149 h 2344739"/>
              <a:gd name="connsiteX56" fmla="*/ 10176611 w 12192001"/>
              <a:gd name="connsiteY56" fmla="*/ 1692943 h 2344739"/>
              <a:gd name="connsiteX57" fmla="*/ 10163922 w 12192001"/>
              <a:gd name="connsiteY57" fmla="*/ 1693739 h 2344739"/>
              <a:gd name="connsiteX58" fmla="*/ 10155160 w 12192001"/>
              <a:gd name="connsiteY58" fmla="*/ 1707487 h 2344739"/>
              <a:gd name="connsiteX59" fmla="*/ 10117119 w 12192001"/>
              <a:gd name="connsiteY59" fmla="*/ 1731142 h 2344739"/>
              <a:gd name="connsiteX60" fmla="*/ 10100445 w 12192001"/>
              <a:gd name="connsiteY60" fmla="*/ 1742432 h 2344739"/>
              <a:gd name="connsiteX61" fmla="*/ 10082169 w 12192001"/>
              <a:gd name="connsiteY61" fmla="*/ 1743296 h 2344739"/>
              <a:gd name="connsiteX62" fmla="*/ 10039240 w 12192001"/>
              <a:gd name="connsiteY62" fmla="*/ 1741632 h 2344739"/>
              <a:gd name="connsiteX63" fmla="*/ 9960019 w 12192001"/>
              <a:gd name="connsiteY63" fmla="*/ 1757147 h 2344739"/>
              <a:gd name="connsiteX64" fmla="*/ 9847792 w 12192001"/>
              <a:gd name="connsiteY64" fmla="*/ 1763915 h 2344739"/>
              <a:gd name="connsiteX65" fmla="*/ 9728309 w 12192001"/>
              <a:gd name="connsiteY65" fmla="*/ 1784122 h 2344739"/>
              <a:gd name="connsiteX66" fmla="*/ 9584507 w 12192001"/>
              <a:gd name="connsiteY66" fmla="*/ 1795542 h 2344739"/>
              <a:gd name="connsiteX67" fmla="*/ 9343052 w 12192001"/>
              <a:gd name="connsiteY67" fmla="*/ 1841244 h 2344739"/>
              <a:gd name="connsiteX68" fmla="*/ 9231370 w 12192001"/>
              <a:gd name="connsiteY68" fmla="*/ 1893149 h 2344739"/>
              <a:gd name="connsiteX69" fmla="*/ 9194810 w 12192001"/>
              <a:gd name="connsiteY69" fmla="*/ 1903228 h 2344739"/>
              <a:gd name="connsiteX70" fmla="*/ 9189246 w 12192001"/>
              <a:gd name="connsiteY70" fmla="*/ 1912467 h 2344739"/>
              <a:gd name="connsiteX71" fmla="*/ 9151232 w 12192001"/>
              <a:gd name="connsiteY71" fmla="*/ 1923669 h 2344739"/>
              <a:gd name="connsiteX72" fmla="*/ 9150210 w 12192001"/>
              <a:gd name="connsiteY72" fmla="*/ 1922604 h 2344739"/>
              <a:gd name="connsiteX73" fmla="*/ 9137318 w 12192001"/>
              <a:gd name="connsiteY73" fmla="*/ 1920435 h 2344739"/>
              <a:gd name="connsiteX74" fmla="*/ 9113812 w 12192001"/>
              <a:gd name="connsiteY74" fmla="*/ 1919069 h 2344739"/>
              <a:gd name="connsiteX75" fmla="*/ 9053453 w 12192001"/>
              <a:gd name="connsiteY75" fmla="*/ 1910755 h 2344739"/>
              <a:gd name="connsiteX76" fmla="*/ 9005486 w 12192001"/>
              <a:gd name="connsiteY76" fmla="*/ 1914040 h 2344739"/>
              <a:gd name="connsiteX77" fmla="*/ 9005201 w 12192001"/>
              <a:gd name="connsiteY77" fmla="*/ 1913800 h 2344739"/>
              <a:gd name="connsiteX78" fmla="*/ 8996232 w 12192001"/>
              <a:gd name="connsiteY78" fmla="*/ 1915011 h 2344739"/>
              <a:gd name="connsiteX79" fmla="*/ 8990394 w 12192001"/>
              <a:gd name="connsiteY79" fmla="*/ 1917072 h 2344739"/>
              <a:gd name="connsiteX80" fmla="*/ 8974337 w 12192001"/>
              <a:gd name="connsiteY80" fmla="*/ 1920298 h 2344739"/>
              <a:gd name="connsiteX81" fmla="*/ 8968011 w 12192001"/>
              <a:gd name="connsiteY81" fmla="*/ 1919598 h 2344739"/>
              <a:gd name="connsiteX82" fmla="*/ 8963048 w 12192001"/>
              <a:gd name="connsiteY82" fmla="*/ 1917373 h 2344739"/>
              <a:gd name="connsiteX83" fmla="*/ 8928988 w 12192001"/>
              <a:gd name="connsiteY83" fmla="*/ 1914185 h 2344739"/>
              <a:gd name="connsiteX84" fmla="*/ 8752444 w 12192001"/>
              <a:gd name="connsiteY84" fmla="*/ 1933417 h 2344739"/>
              <a:gd name="connsiteX85" fmla="*/ 8707847 w 12192001"/>
              <a:gd name="connsiteY85" fmla="*/ 1935518 h 2344739"/>
              <a:gd name="connsiteX86" fmla="*/ 8596071 w 12192001"/>
              <a:gd name="connsiteY86" fmla="*/ 1944090 h 2344739"/>
              <a:gd name="connsiteX87" fmla="*/ 8525230 w 12192001"/>
              <a:gd name="connsiteY87" fmla="*/ 1929248 h 2344739"/>
              <a:gd name="connsiteX88" fmla="*/ 8510983 w 12192001"/>
              <a:gd name="connsiteY88" fmla="*/ 1935163 h 2344739"/>
              <a:gd name="connsiteX89" fmla="*/ 8506167 w 12192001"/>
              <a:gd name="connsiteY89" fmla="*/ 1938164 h 2344739"/>
              <a:gd name="connsiteX90" fmla="*/ 8497968 w 12192001"/>
              <a:gd name="connsiteY90" fmla="*/ 1940902 h 2344739"/>
              <a:gd name="connsiteX91" fmla="*/ 8497594 w 12192001"/>
              <a:gd name="connsiteY91" fmla="*/ 1940723 h 2344739"/>
              <a:gd name="connsiteX92" fmla="*/ 8490249 w 12192001"/>
              <a:gd name="connsiteY92" fmla="*/ 1943773 h 2344739"/>
              <a:gd name="connsiteX93" fmla="*/ 8367182 w 12192001"/>
              <a:gd name="connsiteY93" fmla="*/ 1957815 h 2344739"/>
              <a:gd name="connsiteX94" fmla="*/ 8353799 w 12192001"/>
              <a:gd name="connsiteY94" fmla="*/ 1958009 h 2344739"/>
              <a:gd name="connsiteX95" fmla="*/ 8352373 w 12192001"/>
              <a:gd name="connsiteY95" fmla="*/ 1957169 h 2344739"/>
              <a:gd name="connsiteX96" fmla="*/ 8320104 w 12192001"/>
              <a:gd name="connsiteY96" fmla="*/ 1974587 h 2344739"/>
              <a:gd name="connsiteX97" fmla="*/ 8314433 w 12192001"/>
              <a:gd name="connsiteY97" fmla="*/ 1974913 h 2344739"/>
              <a:gd name="connsiteX98" fmla="*/ 8295174 w 12192001"/>
              <a:gd name="connsiteY98" fmla="*/ 1988808 h 2344739"/>
              <a:gd name="connsiteX99" fmla="*/ 8284276 w 12192001"/>
              <a:gd name="connsiteY99" fmla="*/ 1994631 h 2344739"/>
              <a:gd name="connsiteX100" fmla="*/ 8283150 w 12192001"/>
              <a:gd name="connsiteY100" fmla="*/ 1999074 h 2344739"/>
              <a:gd name="connsiteX101" fmla="*/ 8266076 w 12192001"/>
              <a:gd name="connsiteY101" fmla="*/ 2006249 h 2344739"/>
              <a:gd name="connsiteX102" fmla="*/ 8263377 w 12192001"/>
              <a:gd name="connsiteY102" fmla="*/ 2006019 h 2344739"/>
              <a:gd name="connsiteX103" fmla="*/ 8252033 w 12192001"/>
              <a:gd name="connsiteY103" fmla="*/ 2015862 h 2344739"/>
              <a:gd name="connsiteX104" fmla="*/ 8245834 w 12192001"/>
              <a:gd name="connsiteY104" fmla="*/ 2028854 h 2344739"/>
              <a:gd name="connsiteX105" fmla="*/ 8090272 w 12192001"/>
              <a:gd name="connsiteY105" fmla="*/ 2075015 h 2344739"/>
              <a:gd name="connsiteX106" fmla="*/ 7905407 w 12192001"/>
              <a:gd name="connsiteY106" fmla="*/ 2116988 h 2344739"/>
              <a:gd name="connsiteX107" fmla="*/ 7718745 w 12192001"/>
              <a:gd name="connsiteY107" fmla="*/ 2142703 h 2344739"/>
              <a:gd name="connsiteX108" fmla="*/ 7614347 w 12192001"/>
              <a:gd name="connsiteY108" fmla="*/ 2139232 h 2344739"/>
              <a:gd name="connsiteX109" fmla="*/ 7527543 w 12192001"/>
              <a:gd name="connsiteY109" fmla="*/ 2145060 h 2344739"/>
              <a:gd name="connsiteX110" fmla="*/ 7519571 w 12192001"/>
              <a:gd name="connsiteY110" fmla="*/ 2147613 h 2344739"/>
              <a:gd name="connsiteX111" fmla="*/ 7507411 w 12192001"/>
              <a:gd name="connsiteY111" fmla="*/ 2148948 h 2344739"/>
              <a:gd name="connsiteX112" fmla="*/ 7507040 w 12192001"/>
              <a:gd name="connsiteY112" fmla="*/ 2148621 h 2344739"/>
              <a:gd name="connsiteX113" fmla="*/ 7495795 w 12192001"/>
              <a:gd name="connsiteY113" fmla="*/ 2150573 h 2344739"/>
              <a:gd name="connsiteX114" fmla="*/ 7405391 w 12192001"/>
              <a:gd name="connsiteY114" fmla="*/ 2142468 h 2344739"/>
              <a:gd name="connsiteX115" fmla="*/ 7312180 w 12192001"/>
              <a:gd name="connsiteY115" fmla="*/ 2132873 h 2344739"/>
              <a:gd name="connsiteX116" fmla="*/ 7310853 w 12192001"/>
              <a:gd name="connsiteY116" fmla="*/ 2131431 h 2344739"/>
              <a:gd name="connsiteX117" fmla="*/ 7218559 w 12192001"/>
              <a:gd name="connsiteY117" fmla="*/ 2156680 h 2344739"/>
              <a:gd name="connsiteX118" fmla="*/ 7201101 w 12192001"/>
              <a:gd name="connsiteY118" fmla="*/ 2161230 h 2344739"/>
              <a:gd name="connsiteX119" fmla="*/ 7197004 w 12192001"/>
              <a:gd name="connsiteY119" fmla="*/ 2166588 h 2344739"/>
              <a:gd name="connsiteX120" fmla="*/ 7170808 w 12192001"/>
              <a:gd name="connsiteY120" fmla="*/ 2171236 h 2344739"/>
              <a:gd name="connsiteX121" fmla="*/ 7096988 w 12192001"/>
              <a:gd name="connsiteY121" fmla="*/ 2183464 h 2344739"/>
              <a:gd name="connsiteX122" fmla="*/ 7018496 w 12192001"/>
              <a:gd name="connsiteY122" fmla="*/ 2183090 h 2344739"/>
              <a:gd name="connsiteX123" fmla="*/ 6904146 w 12192001"/>
              <a:gd name="connsiteY123" fmla="*/ 2212596 h 2344739"/>
              <a:gd name="connsiteX124" fmla="*/ 6708222 w 12192001"/>
              <a:gd name="connsiteY124" fmla="*/ 2240551 h 2344739"/>
              <a:gd name="connsiteX125" fmla="*/ 6549454 w 12192001"/>
              <a:gd name="connsiteY125" fmla="*/ 2269327 h 2344739"/>
              <a:gd name="connsiteX126" fmla="*/ 6317560 w 12192001"/>
              <a:gd name="connsiteY126" fmla="*/ 2316127 h 2344739"/>
              <a:gd name="connsiteX127" fmla="*/ 6168674 w 12192001"/>
              <a:gd name="connsiteY127" fmla="*/ 2318214 h 2344739"/>
              <a:gd name="connsiteX128" fmla="*/ 6073848 w 12192001"/>
              <a:gd name="connsiteY128" fmla="*/ 2338676 h 2344739"/>
              <a:gd name="connsiteX129" fmla="*/ 6068529 w 12192001"/>
              <a:gd name="connsiteY129" fmla="*/ 2337139 h 2344739"/>
              <a:gd name="connsiteX130" fmla="*/ 6048638 w 12192001"/>
              <a:gd name="connsiteY130" fmla="*/ 2337822 h 2344739"/>
              <a:gd name="connsiteX131" fmla="*/ 6041285 w 12192001"/>
              <a:gd name="connsiteY131" fmla="*/ 2329473 h 2344739"/>
              <a:gd name="connsiteX132" fmla="*/ 6010090 w 12192001"/>
              <a:gd name="connsiteY132" fmla="*/ 2324380 h 2344739"/>
              <a:gd name="connsiteX133" fmla="*/ 5957375 w 12192001"/>
              <a:gd name="connsiteY133" fmla="*/ 2328024 h 2344739"/>
              <a:gd name="connsiteX134" fmla="*/ 5758919 w 12192001"/>
              <a:gd name="connsiteY134" fmla="*/ 2343716 h 2344739"/>
              <a:gd name="connsiteX135" fmla="*/ 5626960 w 12192001"/>
              <a:gd name="connsiteY135" fmla="*/ 2344739 h 2344739"/>
              <a:gd name="connsiteX136" fmla="*/ 5470906 w 12192001"/>
              <a:gd name="connsiteY136" fmla="*/ 2330719 h 2344739"/>
              <a:gd name="connsiteX137" fmla="*/ 5432761 w 12192001"/>
              <a:gd name="connsiteY137" fmla="*/ 2319466 h 2344739"/>
              <a:gd name="connsiteX138" fmla="*/ 5381669 w 12192001"/>
              <a:gd name="connsiteY138" fmla="*/ 2301764 h 2344739"/>
              <a:gd name="connsiteX139" fmla="*/ 5261764 w 12192001"/>
              <a:gd name="connsiteY139" fmla="*/ 2281347 h 2344739"/>
              <a:gd name="connsiteX140" fmla="*/ 5222961 w 12192001"/>
              <a:gd name="connsiteY140" fmla="*/ 2270223 h 2344739"/>
              <a:gd name="connsiteX141" fmla="*/ 5174660 w 12192001"/>
              <a:gd name="connsiteY141" fmla="*/ 2267233 h 2344739"/>
              <a:gd name="connsiteX142" fmla="*/ 5156554 w 12192001"/>
              <a:gd name="connsiteY142" fmla="*/ 2260010 h 2344739"/>
              <a:gd name="connsiteX143" fmla="*/ 5142599 w 12192001"/>
              <a:gd name="connsiteY143" fmla="*/ 2256610 h 2344739"/>
              <a:gd name="connsiteX144" fmla="*/ 5139596 w 12192001"/>
              <a:gd name="connsiteY144" fmla="*/ 2254509 h 2344739"/>
              <a:gd name="connsiteX145" fmla="*/ 5121659 w 12192001"/>
              <a:gd name="connsiteY145" fmla="*/ 2243656 h 2344739"/>
              <a:gd name="connsiteX146" fmla="*/ 5065790 w 12192001"/>
              <a:gd name="connsiteY146" fmla="*/ 2250227 h 2344739"/>
              <a:gd name="connsiteX147" fmla="*/ 5011514 w 12192001"/>
              <a:gd name="connsiteY147" fmla="*/ 2233846 h 2344739"/>
              <a:gd name="connsiteX148" fmla="*/ 4840441 w 12192001"/>
              <a:gd name="connsiteY148" fmla="*/ 2209829 h 2344739"/>
              <a:gd name="connsiteX149" fmla="*/ 4762447 w 12192001"/>
              <a:gd name="connsiteY149" fmla="*/ 2182061 h 2344739"/>
              <a:gd name="connsiteX150" fmla="*/ 4723186 w 12192001"/>
              <a:gd name="connsiteY150" fmla="*/ 2173047 h 2344739"/>
              <a:gd name="connsiteX151" fmla="*/ 4721176 w 12192001"/>
              <a:gd name="connsiteY151" fmla="*/ 2172298 h 2344739"/>
              <a:gd name="connsiteX152" fmla="*/ 4722111 w 12192001"/>
              <a:gd name="connsiteY152" fmla="*/ 2172087 h 2344739"/>
              <a:gd name="connsiteX153" fmla="*/ 4717202 w 12192001"/>
              <a:gd name="connsiteY153" fmla="*/ 2170817 h 2344739"/>
              <a:gd name="connsiteX154" fmla="*/ 4721176 w 12192001"/>
              <a:gd name="connsiteY154" fmla="*/ 2172298 h 2344739"/>
              <a:gd name="connsiteX155" fmla="*/ 4715526 w 12192001"/>
              <a:gd name="connsiteY155" fmla="*/ 2173573 h 2344739"/>
              <a:gd name="connsiteX156" fmla="*/ 4515814 w 12192001"/>
              <a:gd name="connsiteY156" fmla="*/ 2163671 h 2344739"/>
              <a:gd name="connsiteX157" fmla="*/ 4428543 w 12192001"/>
              <a:gd name="connsiteY157" fmla="*/ 2153020 h 2344739"/>
              <a:gd name="connsiteX158" fmla="*/ 4362875 w 12192001"/>
              <a:gd name="connsiteY158" fmla="*/ 2151674 h 2344739"/>
              <a:gd name="connsiteX159" fmla="*/ 4316966 w 12192001"/>
              <a:gd name="connsiteY159" fmla="*/ 2158289 h 2344739"/>
              <a:gd name="connsiteX160" fmla="*/ 4315110 w 12192001"/>
              <a:gd name="connsiteY160" fmla="*/ 2156948 h 2344739"/>
              <a:gd name="connsiteX161" fmla="*/ 4295144 w 12192001"/>
              <a:gd name="connsiteY161" fmla="*/ 2155069 h 2344739"/>
              <a:gd name="connsiteX162" fmla="*/ 4290064 w 12192001"/>
              <a:gd name="connsiteY162" fmla="*/ 2157986 h 2344739"/>
              <a:gd name="connsiteX163" fmla="*/ 4276142 w 12192001"/>
              <a:gd name="connsiteY163" fmla="*/ 2157740 h 2344739"/>
              <a:gd name="connsiteX164" fmla="*/ 4248117 w 12192001"/>
              <a:gd name="connsiteY164" fmla="*/ 2160064 h 2344739"/>
              <a:gd name="connsiteX165" fmla="*/ 4202051 w 12192001"/>
              <a:gd name="connsiteY165" fmla="*/ 2157269 h 2344739"/>
              <a:gd name="connsiteX166" fmla="*/ 4201745 w 12192001"/>
              <a:gd name="connsiteY166" fmla="*/ 2156010 h 2344739"/>
              <a:gd name="connsiteX167" fmla="*/ 4191248 w 12192001"/>
              <a:gd name="connsiteY167" fmla="*/ 2150376 h 2344739"/>
              <a:gd name="connsiteX168" fmla="*/ 4142745 w 12192001"/>
              <a:gd name="connsiteY168" fmla="*/ 2134511 h 2344739"/>
              <a:gd name="connsiteX169" fmla="*/ 4083097 w 12192001"/>
              <a:gd name="connsiteY169" fmla="*/ 2107978 h 2344739"/>
              <a:gd name="connsiteX170" fmla="*/ 4074546 w 12192001"/>
              <a:gd name="connsiteY170" fmla="*/ 2107143 h 2344739"/>
              <a:gd name="connsiteX171" fmla="*/ 4074427 w 12192001"/>
              <a:gd name="connsiteY171" fmla="*/ 2106844 h 2344739"/>
              <a:gd name="connsiteX172" fmla="*/ 4065510 w 12192001"/>
              <a:gd name="connsiteY172" fmla="*/ 2105400 h 2344739"/>
              <a:gd name="connsiteX173" fmla="*/ 4058954 w 12192001"/>
              <a:gd name="connsiteY173" fmla="*/ 2105618 h 2344739"/>
              <a:gd name="connsiteX174" fmla="*/ 4042364 w 12192001"/>
              <a:gd name="connsiteY174" fmla="*/ 2103997 h 2344739"/>
              <a:gd name="connsiteX175" fmla="*/ 4036997 w 12192001"/>
              <a:gd name="connsiteY175" fmla="*/ 2101563 h 2344739"/>
              <a:gd name="connsiteX176" fmla="*/ 4035363 w 12192001"/>
              <a:gd name="connsiteY176" fmla="*/ 2097896 h 2344739"/>
              <a:gd name="connsiteX177" fmla="*/ 4033778 w 12192001"/>
              <a:gd name="connsiteY177" fmla="*/ 2098131 h 2344739"/>
              <a:gd name="connsiteX178" fmla="*/ 4004538 w 12192001"/>
              <a:gd name="connsiteY178" fmla="*/ 2085563 h 2344739"/>
              <a:gd name="connsiteX179" fmla="*/ 3936846 w 12192001"/>
              <a:gd name="connsiteY179" fmla="*/ 2068106 h 2344739"/>
              <a:gd name="connsiteX180" fmla="*/ 3897275 w 12192001"/>
              <a:gd name="connsiteY180" fmla="*/ 2062451 h 2344739"/>
              <a:gd name="connsiteX181" fmla="*/ 3789760 w 12192001"/>
              <a:gd name="connsiteY181" fmla="*/ 2042213 h 2344739"/>
              <a:gd name="connsiteX182" fmla="*/ 3682513 w 12192001"/>
              <a:gd name="connsiteY182" fmla="*/ 2018290 h 2344739"/>
              <a:gd name="connsiteX183" fmla="*/ 3610035 w 12192001"/>
              <a:gd name="connsiteY183" fmla="*/ 1986019 h 2344739"/>
              <a:gd name="connsiteX184" fmla="*/ 3603855 w 12192001"/>
              <a:gd name="connsiteY184" fmla="*/ 1987381 h 2344739"/>
              <a:gd name="connsiteX185" fmla="*/ 3594736 w 12192001"/>
              <a:gd name="connsiteY185" fmla="*/ 1987545 h 2344739"/>
              <a:gd name="connsiteX186" fmla="*/ 3594501 w 12192001"/>
              <a:gd name="connsiteY186" fmla="*/ 1987276 h 2344739"/>
              <a:gd name="connsiteX187" fmla="*/ 3585978 w 12192001"/>
              <a:gd name="connsiteY187" fmla="*/ 1987966 h 2344739"/>
              <a:gd name="connsiteX188" fmla="*/ 3536135 w 12192001"/>
              <a:gd name="connsiteY188" fmla="*/ 1978267 h 2344739"/>
              <a:gd name="connsiteX189" fmla="*/ 3473223 w 12192001"/>
              <a:gd name="connsiteY189" fmla="*/ 1974606 h 2344739"/>
              <a:gd name="connsiteX190" fmla="*/ 3400728 w 12192001"/>
              <a:gd name="connsiteY190" fmla="*/ 1962558 h 2344739"/>
              <a:gd name="connsiteX191" fmla="*/ 3363888 w 12192001"/>
              <a:gd name="connsiteY191" fmla="*/ 1979510 h 2344739"/>
              <a:gd name="connsiteX192" fmla="*/ 3344026 w 12192001"/>
              <a:gd name="connsiteY192" fmla="*/ 1981192 h 2344739"/>
              <a:gd name="connsiteX193" fmla="*/ 3341698 w 12192001"/>
              <a:gd name="connsiteY193" fmla="*/ 1980217 h 2344739"/>
              <a:gd name="connsiteX194" fmla="*/ 3262356 w 12192001"/>
              <a:gd name="connsiteY194" fmla="*/ 1986094 h 2344739"/>
              <a:gd name="connsiteX195" fmla="*/ 3142556 w 12192001"/>
              <a:gd name="connsiteY195" fmla="*/ 1993869 h 2344739"/>
              <a:gd name="connsiteX196" fmla="*/ 3030291 w 12192001"/>
              <a:gd name="connsiteY196" fmla="*/ 1996512 h 2344739"/>
              <a:gd name="connsiteX197" fmla="*/ 2781569 w 12192001"/>
              <a:gd name="connsiteY197" fmla="*/ 2018333 h 2344739"/>
              <a:gd name="connsiteX198" fmla="*/ 2646527 w 12192001"/>
              <a:gd name="connsiteY198" fmla="*/ 2028869 h 2344739"/>
              <a:gd name="connsiteX199" fmla="*/ 2568028 w 12192001"/>
              <a:gd name="connsiteY199" fmla="*/ 2002628 h 2344739"/>
              <a:gd name="connsiteX200" fmla="*/ 2443255 w 12192001"/>
              <a:gd name="connsiteY200" fmla="*/ 2016529 h 2344739"/>
              <a:gd name="connsiteX201" fmla="*/ 2315112 w 12192001"/>
              <a:gd name="connsiteY201" fmla="*/ 2024996 h 2344739"/>
              <a:gd name="connsiteX202" fmla="*/ 2208578 w 12192001"/>
              <a:gd name="connsiteY202" fmla="*/ 2019763 h 2344739"/>
              <a:gd name="connsiteX203" fmla="*/ 2094665 w 12192001"/>
              <a:gd name="connsiteY203" fmla="*/ 2003052 h 2344739"/>
              <a:gd name="connsiteX204" fmla="*/ 1997356 w 12192001"/>
              <a:gd name="connsiteY204" fmla="*/ 1995032 h 2344739"/>
              <a:gd name="connsiteX205" fmla="*/ 1928172 w 12192001"/>
              <a:gd name="connsiteY205" fmla="*/ 2016977 h 2344739"/>
              <a:gd name="connsiteX206" fmla="*/ 1921650 w 12192001"/>
              <a:gd name="connsiteY206" fmla="*/ 2012146 h 2344739"/>
              <a:gd name="connsiteX207" fmla="*/ 1873080 w 12192001"/>
              <a:gd name="connsiteY207" fmla="*/ 2013741 h 2344739"/>
              <a:gd name="connsiteX208" fmla="*/ 1786655 w 12192001"/>
              <a:gd name="connsiteY208" fmla="*/ 2041363 h 2344739"/>
              <a:gd name="connsiteX209" fmla="*/ 1738204 w 12192001"/>
              <a:gd name="connsiteY209" fmla="*/ 2036312 h 2344739"/>
              <a:gd name="connsiteX210" fmla="*/ 1675071 w 12192001"/>
              <a:gd name="connsiteY210" fmla="*/ 2019963 h 2344739"/>
              <a:gd name="connsiteX211" fmla="*/ 1608669 w 12192001"/>
              <a:gd name="connsiteY211" fmla="*/ 2013066 h 2344739"/>
              <a:gd name="connsiteX212" fmla="*/ 1496110 w 12192001"/>
              <a:gd name="connsiteY212" fmla="*/ 1987476 h 2344739"/>
              <a:gd name="connsiteX213" fmla="*/ 1149979 w 12192001"/>
              <a:gd name="connsiteY213" fmla="*/ 1938041 h 2344739"/>
              <a:gd name="connsiteX214" fmla="*/ 858269 w 12192001"/>
              <a:gd name="connsiteY214" fmla="*/ 1928608 h 2344739"/>
              <a:gd name="connsiteX215" fmla="*/ 837540 w 12192001"/>
              <a:gd name="connsiteY215" fmla="*/ 1929821 h 2344739"/>
              <a:gd name="connsiteX216" fmla="*/ 816809 w 12192001"/>
              <a:gd name="connsiteY216" fmla="*/ 1927857 h 2344739"/>
              <a:gd name="connsiteX217" fmla="*/ 811506 w 12192001"/>
              <a:gd name="connsiteY217" fmla="*/ 1930751 h 2344739"/>
              <a:gd name="connsiteX218" fmla="*/ 797041 w 12192001"/>
              <a:gd name="connsiteY218" fmla="*/ 1930446 h 2344739"/>
              <a:gd name="connsiteX219" fmla="*/ 767901 w 12192001"/>
              <a:gd name="connsiteY219" fmla="*/ 1932653 h 2344739"/>
              <a:gd name="connsiteX220" fmla="*/ 763053 w 12192001"/>
              <a:gd name="connsiteY220" fmla="*/ 1930432 h 2344739"/>
              <a:gd name="connsiteX221" fmla="*/ 720047 w 12192001"/>
              <a:gd name="connsiteY221" fmla="*/ 1929661 h 2344739"/>
              <a:gd name="connsiteX222" fmla="*/ 719742 w 12192001"/>
              <a:gd name="connsiteY222" fmla="*/ 1928399 h 2344739"/>
              <a:gd name="connsiteX223" fmla="*/ 708875 w 12192001"/>
              <a:gd name="connsiteY223" fmla="*/ 1922722 h 2344739"/>
              <a:gd name="connsiteX224" fmla="*/ 596792 w 12192001"/>
              <a:gd name="connsiteY224" fmla="*/ 1879864 h 2344739"/>
              <a:gd name="connsiteX225" fmla="*/ 578535 w 12192001"/>
              <a:gd name="connsiteY225" fmla="*/ 1877212 h 2344739"/>
              <a:gd name="connsiteX226" fmla="*/ 571717 w 12192001"/>
              <a:gd name="connsiteY226" fmla="*/ 1877401 h 2344739"/>
              <a:gd name="connsiteX227" fmla="*/ 445099 w 12192001"/>
              <a:gd name="connsiteY227" fmla="*/ 1839371 h 2344739"/>
              <a:gd name="connsiteX228" fmla="*/ 404015 w 12192001"/>
              <a:gd name="connsiteY228" fmla="*/ 1833548 h 2344739"/>
              <a:gd name="connsiteX229" fmla="*/ 292435 w 12192001"/>
              <a:gd name="connsiteY229" fmla="*/ 1812852 h 2344739"/>
              <a:gd name="connsiteX230" fmla="*/ 118381 w 12192001"/>
              <a:gd name="connsiteY230" fmla="*/ 1761047 h 2344739"/>
              <a:gd name="connsiteX231" fmla="*/ 15526 w 12192001"/>
              <a:gd name="connsiteY231" fmla="*/ 1758191 h 2344739"/>
              <a:gd name="connsiteX232" fmla="*/ 2 w 12192001"/>
              <a:gd name="connsiteY232" fmla="*/ 1752722 h 2344739"/>
              <a:gd name="connsiteX233" fmla="*/ 1 w 12192001"/>
              <a:gd name="connsiteY233" fmla="*/ 762497 h 2344739"/>
              <a:gd name="connsiteX234" fmla="*/ 0 w 12192001"/>
              <a:gd name="connsiteY234" fmla="*/ 762497 h 2344739"/>
              <a:gd name="connsiteX235" fmla="*/ 0 w 12192001"/>
              <a:gd name="connsiteY235" fmla="*/ 222213 h 2344739"/>
              <a:gd name="connsiteX236" fmla="*/ 0 w 12192001"/>
              <a:gd name="connsiteY23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309326 w 12192001"/>
              <a:gd name="connsiteY26" fmla="*/ 1274846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415912 w 12192001"/>
              <a:gd name="connsiteY26" fmla="*/ 1173869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306392 w 12192001"/>
              <a:gd name="connsiteY25" fmla="*/ 1272239 h 2344739"/>
              <a:gd name="connsiteX26" fmla="*/ 11522499 w 12192001"/>
              <a:gd name="connsiteY26" fmla="*/ 1207528 h 2344739"/>
              <a:gd name="connsiteX27" fmla="*/ 11245526 w 12192001"/>
              <a:gd name="connsiteY27" fmla="*/ 1274060 h 2344739"/>
              <a:gd name="connsiteX28" fmla="*/ 11227161 w 12192001"/>
              <a:gd name="connsiteY28" fmla="*/ 1276236 h 2344739"/>
              <a:gd name="connsiteX29" fmla="*/ 11216939 w 12192001"/>
              <a:gd name="connsiteY29" fmla="*/ 1275961 h 2344739"/>
              <a:gd name="connsiteX30" fmla="*/ 11216036 w 12192001"/>
              <a:gd name="connsiteY30" fmla="*/ 1275018 h 2344739"/>
              <a:gd name="connsiteX31" fmla="*/ 11187737 w 12192001"/>
              <a:gd name="connsiteY31" fmla="*/ 1292383 h 2344739"/>
              <a:gd name="connsiteX32" fmla="*/ 11183353 w 12192001"/>
              <a:gd name="connsiteY32" fmla="*/ 1292525 h 2344739"/>
              <a:gd name="connsiteX33" fmla="*/ 11165706 w 12192001"/>
              <a:gd name="connsiteY33" fmla="*/ 1306612 h 2344739"/>
              <a:gd name="connsiteX34" fmla="*/ 11156163 w 12192001"/>
              <a:gd name="connsiteY34" fmla="*/ 1312414 h 2344739"/>
              <a:gd name="connsiteX35" fmla="*/ 11154348 w 12192001"/>
              <a:gd name="connsiteY35" fmla="*/ 1317097 h 2344739"/>
              <a:gd name="connsiteX36" fmla="*/ 11139813 w 12192001"/>
              <a:gd name="connsiteY36" fmla="*/ 1324115 h 2344739"/>
              <a:gd name="connsiteX37" fmla="*/ 11137813 w 12192001"/>
              <a:gd name="connsiteY37" fmla="*/ 1323772 h 2344739"/>
              <a:gd name="connsiteX38" fmla="*/ 11127060 w 12192001"/>
              <a:gd name="connsiteY38" fmla="*/ 1333832 h 2344739"/>
              <a:gd name="connsiteX39" fmla="*/ 11119543 w 12192001"/>
              <a:gd name="connsiteY39" fmla="*/ 1347424 h 2344739"/>
              <a:gd name="connsiteX40" fmla="*/ 10893535 w 12192001"/>
              <a:gd name="connsiteY40" fmla="*/ 1473399 h 2344739"/>
              <a:gd name="connsiteX41" fmla="*/ 10772152 w 12192001"/>
              <a:gd name="connsiteY41" fmla="*/ 1523191 h 2344739"/>
              <a:gd name="connsiteX42" fmla="*/ 10626520 w 12192001"/>
              <a:gd name="connsiteY42" fmla="*/ 1559229 h 2344739"/>
              <a:gd name="connsiteX43" fmla="*/ 10580747 w 12192001"/>
              <a:gd name="connsiteY43" fmla="*/ 1568689 h 2344739"/>
              <a:gd name="connsiteX44" fmla="*/ 10546642 w 12192001"/>
              <a:gd name="connsiteY44" fmla="*/ 1598423 h 2344739"/>
              <a:gd name="connsiteX45" fmla="*/ 10528495 w 12192001"/>
              <a:gd name="connsiteY45" fmla="*/ 1596907 h 2344739"/>
              <a:gd name="connsiteX46" fmla="*/ 10525298 w 12192001"/>
              <a:gd name="connsiteY46" fmla="*/ 1596411 h 2344739"/>
              <a:gd name="connsiteX47" fmla="*/ 10513981 w 12192001"/>
              <a:gd name="connsiteY47" fmla="*/ 1599537 h 2344739"/>
              <a:gd name="connsiteX48" fmla="*/ 10490587 w 12192001"/>
              <a:gd name="connsiteY48" fmla="*/ 1594156 h 2344739"/>
              <a:gd name="connsiteX49" fmla="*/ 10470270 w 12192001"/>
              <a:gd name="connsiteY49" fmla="*/ 1601693 h 2344739"/>
              <a:gd name="connsiteX50" fmla="*/ 10375894 w 12192001"/>
              <a:gd name="connsiteY50" fmla="*/ 1644598 h 2344739"/>
              <a:gd name="connsiteX51" fmla="*/ 10318190 w 12192001"/>
              <a:gd name="connsiteY51" fmla="*/ 1666221 h 2344739"/>
              <a:gd name="connsiteX52" fmla="*/ 10294319 w 12192001"/>
              <a:gd name="connsiteY52" fmla="*/ 1668079 h 2344739"/>
              <a:gd name="connsiteX53" fmla="*/ 10262295 w 12192001"/>
              <a:gd name="connsiteY53" fmla="*/ 1674948 h 2344739"/>
              <a:gd name="connsiteX54" fmla="*/ 10204270 w 12192001"/>
              <a:gd name="connsiteY54" fmla="*/ 1682149 h 2344739"/>
              <a:gd name="connsiteX55" fmla="*/ 10176611 w 12192001"/>
              <a:gd name="connsiteY55" fmla="*/ 1692943 h 2344739"/>
              <a:gd name="connsiteX56" fmla="*/ 10163922 w 12192001"/>
              <a:gd name="connsiteY56" fmla="*/ 1693739 h 2344739"/>
              <a:gd name="connsiteX57" fmla="*/ 10155160 w 12192001"/>
              <a:gd name="connsiteY57" fmla="*/ 1707487 h 2344739"/>
              <a:gd name="connsiteX58" fmla="*/ 10117119 w 12192001"/>
              <a:gd name="connsiteY58" fmla="*/ 1731142 h 2344739"/>
              <a:gd name="connsiteX59" fmla="*/ 10100445 w 12192001"/>
              <a:gd name="connsiteY59" fmla="*/ 1742432 h 2344739"/>
              <a:gd name="connsiteX60" fmla="*/ 10082169 w 12192001"/>
              <a:gd name="connsiteY60" fmla="*/ 1743296 h 2344739"/>
              <a:gd name="connsiteX61" fmla="*/ 10039240 w 12192001"/>
              <a:gd name="connsiteY61" fmla="*/ 1741632 h 2344739"/>
              <a:gd name="connsiteX62" fmla="*/ 9960019 w 12192001"/>
              <a:gd name="connsiteY62" fmla="*/ 1757147 h 2344739"/>
              <a:gd name="connsiteX63" fmla="*/ 9847792 w 12192001"/>
              <a:gd name="connsiteY63" fmla="*/ 1763915 h 2344739"/>
              <a:gd name="connsiteX64" fmla="*/ 9728309 w 12192001"/>
              <a:gd name="connsiteY64" fmla="*/ 1784122 h 2344739"/>
              <a:gd name="connsiteX65" fmla="*/ 9584507 w 12192001"/>
              <a:gd name="connsiteY65" fmla="*/ 1795542 h 2344739"/>
              <a:gd name="connsiteX66" fmla="*/ 9343052 w 12192001"/>
              <a:gd name="connsiteY66" fmla="*/ 1841244 h 2344739"/>
              <a:gd name="connsiteX67" fmla="*/ 9231370 w 12192001"/>
              <a:gd name="connsiteY67" fmla="*/ 1893149 h 2344739"/>
              <a:gd name="connsiteX68" fmla="*/ 9194810 w 12192001"/>
              <a:gd name="connsiteY68" fmla="*/ 1903228 h 2344739"/>
              <a:gd name="connsiteX69" fmla="*/ 9189246 w 12192001"/>
              <a:gd name="connsiteY69" fmla="*/ 1912467 h 2344739"/>
              <a:gd name="connsiteX70" fmla="*/ 9151232 w 12192001"/>
              <a:gd name="connsiteY70" fmla="*/ 1923669 h 2344739"/>
              <a:gd name="connsiteX71" fmla="*/ 9150210 w 12192001"/>
              <a:gd name="connsiteY71" fmla="*/ 1922604 h 2344739"/>
              <a:gd name="connsiteX72" fmla="*/ 9137318 w 12192001"/>
              <a:gd name="connsiteY72" fmla="*/ 1920435 h 2344739"/>
              <a:gd name="connsiteX73" fmla="*/ 9113812 w 12192001"/>
              <a:gd name="connsiteY73" fmla="*/ 1919069 h 2344739"/>
              <a:gd name="connsiteX74" fmla="*/ 9053453 w 12192001"/>
              <a:gd name="connsiteY74" fmla="*/ 1910755 h 2344739"/>
              <a:gd name="connsiteX75" fmla="*/ 9005486 w 12192001"/>
              <a:gd name="connsiteY75" fmla="*/ 1914040 h 2344739"/>
              <a:gd name="connsiteX76" fmla="*/ 9005201 w 12192001"/>
              <a:gd name="connsiteY76" fmla="*/ 1913800 h 2344739"/>
              <a:gd name="connsiteX77" fmla="*/ 8996232 w 12192001"/>
              <a:gd name="connsiteY77" fmla="*/ 1915011 h 2344739"/>
              <a:gd name="connsiteX78" fmla="*/ 8990394 w 12192001"/>
              <a:gd name="connsiteY78" fmla="*/ 1917072 h 2344739"/>
              <a:gd name="connsiteX79" fmla="*/ 8974337 w 12192001"/>
              <a:gd name="connsiteY79" fmla="*/ 1920298 h 2344739"/>
              <a:gd name="connsiteX80" fmla="*/ 8968011 w 12192001"/>
              <a:gd name="connsiteY80" fmla="*/ 1919598 h 2344739"/>
              <a:gd name="connsiteX81" fmla="*/ 8963048 w 12192001"/>
              <a:gd name="connsiteY81" fmla="*/ 1917373 h 2344739"/>
              <a:gd name="connsiteX82" fmla="*/ 8928988 w 12192001"/>
              <a:gd name="connsiteY82" fmla="*/ 1914185 h 2344739"/>
              <a:gd name="connsiteX83" fmla="*/ 8752444 w 12192001"/>
              <a:gd name="connsiteY83" fmla="*/ 1933417 h 2344739"/>
              <a:gd name="connsiteX84" fmla="*/ 8707847 w 12192001"/>
              <a:gd name="connsiteY84" fmla="*/ 1935518 h 2344739"/>
              <a:gd name="connsiteX85" fmla="*/ 8596071 w 12192001"/>
              <a:gd name="connsiteY85" fmla="*/ 1944090 h 2344739"/>
              <a:gd name="connsiteX86" fmla="*/ 8525230 w 12192001"/>
              <a:gd name="connsiteY86" fmla="*/ 1929248 h 2344739"/>
              <a:gd name="connsiteX87" fmla="*/ 8510983 w 12192001"/>
              <a:gd name="connsiteY87" fmla="*/ 1935163 h 2344739"/>
              <a:gd name="connsiteX88" fmla="*/ 8506167 w 12192001"/>
              <a:gd name="connsiteY88" fmla="*/ 1938164 h 2344739"/>
              <a:gd name="connsiteX89" fmla="*/ 8497968 w 12192001"/>
              <a:gd name="connsiteY89" fmla="*/ 1940902 h 2344739"/>
              <a:gd name="connsiteX90" fmla="*/ 8497594 w 12192001"/>
              <a:gd name="connsiteY90" fmla="*/ 1940723 h 2344739"/>
              <a:gd name="connsiteX91" fmla="*/ 8490249 w 12192001"/>
              <a:gd name="connsiteY91" fmla="*/ 1943773 h 2344739"/>
              <a:gd name="connsiteX92" fmla="*/ 8367182 w 12192001"/>
              <a:gd name="connsiteY92" fmla="*/ 1957815 h 2344739"/>
              <a:gd name="connsiteX93" fmla="*/ 8353799 w 12192001"/>
              <a:gd name="connsiteY93" fmla="*/ 1958009 h 2344739"/>
              <a:gd name="connsiteX94" fmla="*/ 8352373 w 12192001"/>
              <a:gd name="connsiteY94" fmla="*/ 1957169 h 2344739"/>
              <a:gd name="connsiteX95" fmla="*/ 8320104 w 12192001"/>
              <a:gd name="connsiteY95" fmla="*/ 1974587 h 2344739"/>
              <a:gd name="connsiteX96" fmla="*/ 8314433 w 12192001"/>
              <a:gd name="connsiteY96" fmla="*/ 1974913 h 2344739"/>
              <a:gd name="connsiteX97" fmla="*/ 8295174 w 12192001"/>
              <a:gd name="connsiteY97" fmla="*/ 1988808 h 2344739"/>
              <a:gd name="connsiteX98" fmla="*/ 8284276 w 12192001"/>
              <a:gd name="connsiteY98" fmla="*/ 1994631 h 2344739"/>
              <a:gd name="connsiteX99" fmla="*/ 8283150 w 12192001"/>
              <a:gd name="connsiteY99" fmla="*/ 1999074 h 2344739"/>
              <a:gd name="connsiteX100" fmla="*/ 8266076 w 12192001"/>
              <a:gd name="connsiteY100" fmla="*/ 2006249 h 2344739"/>
              <a:gd name="connsiteX101" fmla="*/ 8263377 w 12192001"/>
              <a:gd name="connsiteY101" fmla="*/ 2006019 h 2344739"/>
              <a:gd name="connsiteX102" fmla="*/ 8252033 w 12192001"/>
              <a:gd name="connsiteY102" fmla="*/ 2015862 h 2344739"/>
              <a:gd name="connsiteX103" fmla="*/ 8245834 w 12192001"/>
              <a:gd name="connsiteY103" fmla="*/ 2028854 h 2344739"/>
              <a:gd name="connsiteX104" fmla="*/ 8090272 w 12192001"/>
              <a:gd name="connsiteY104" fmla="*/ 2075015 h 2344739"/>
              <a:gd name="connsiteX105" fmla="*/ 7905407 w 12192001"/>
              <a:gd name="connsiteY105" fmla="*/ 2116988 h 2344739"/>
              <a:gd name="connsiteX106" fmla="*/ 7718745 w 12192001"/>
              <a:gd name="connsiteY106" fmla="*/ 2142703 h 2344739"/>
              <a:gd name="connsiteX107" fmla="*/ 7614347 w 12192001"/>
              <a:gd name="connsiteY107" fmla="*/ 2139232 h 2344739"/>
              <a:gd name="connsiteX108" fmla="*/ 7527543 w 12192001"/>
              <a:gd name="connsiteY108" fmla="*/ 2145060 h 2344739"/>
              <a:gd name="connsiteX109" fmla="*/ 7519571 w 12192001"/>
              <a:gd name="connsiteY109" fmla="*/ 2147613 h 2344739"/>
              <a:gd name="connsiteX110" fmla="*/ 7507411 w 12192001"/>
              <a:gd name="connsiteY110" fmla="*/ 2148948 h 2344739"/>
              <a:gd name="connsiteX111" fmla="*/ 7507040 w 12192001"/>
              <a:gd name="connsiteY111" fmla="*/ 2148621 h 2344739"/>
              <a:gd name="connsiteX112" fmla="*/ 7495795 w 12192001"/>
              <a:gd name="connsiteY112" fmla="*/ 2150573 h 2344739"/>
              <a:gd name="connsiteX113" fmla="*/ 7405391 w 12192001"/>
              <a:gd name="connsiteY113" fmla="*/ 2142468 h 2344739"/>
              <a:gd name="connsiteX114" fmla="*/ 7312180 w 12192001"/>
              <a:gd name="connsiteY114" fmla="*/ 2132873 h 2344739"/>
              <a:gd name="connsiteX115" fmla="*/ 7310853 w 12192001"/>
              <a:gd name="connsiteY115" fmla="*/ 2131431 h 2344739"/>
              <a:gd name="connsiteX116" fmla="*/ 7218559 w 12192001"/>
              <a:gd name="connsiteY116" fmla="*/ 2156680 h 2344739"/>
              <a:gd name="connsiteX117" fmla="*/ 7201101 w 12192001"/>
              <a:gd name="connsiteY117" fmla="*/ 2161230 h 2344739"/>
              <a:gd name="connsiteX118" fmla="*/ 7197004 w 12192001"/>
              <a:gd name="connsiteY118" fmla="*/ 2166588 h 2344739"/>
              <a:gd name="connsiteX119" fmla="*/ 7170808 w 12192001"/>
              <a:gd name="connsiteY119" fmla="*/ 2171236 h 2344739"/>
              <a:gd name="connsiteX120" fmla="*/ 7096988 w 12192001"/>
              <a:gd name="connsiteY120" fmla="*/ 2183464 h 2344739"/>
              <a:gd name="connsiteX121" fmla="*/ 7018496 w 12192001"/>
              <a:gd name="connsiteY121" fmla="*/ 2183090 h 2344739"/>
              <a:gd name="connsiteX122" fmla="*/ 6904146 w 12192001"/>
              <a:gd name="connsiteY122" fmla="*/ 2212596 h 2344739"/>
              <a:gd name="connsiteX123" fmla="*/ 6708222 w 12192001"/>
              <a:gd name="connsiteY123" fmla="*/ 2240551 h 2344739"/>
              <a:gd name="connsiteX124" fmla="*/ 6549454 w 12192001"/>
              <a:gd name="connsiteY124" fmla="*/ 2269327 h 2344739"/>
              <a:gd name="connsiteX125" fmla="*/ 6317560 w 12192001"/>
              <a:gd name="connsiteY125" fmla="*/ 2316127 h 2344739"/>
              <a:gd name="connsiteX126" fmla="*/ 6168674 w 12192001"/>
              <a:gd name="connsiteY126" fmla="*/ 2318214 h 2344739"/>
              <a:gd name="connsiteX127" fmla="*/ 6073848 w 12192001"/>
              <a:gd name="connsiteY127" fmla="*/ 2338676 h 2344739"/>
              <a:gd name="connsiteX128" fmla="*/ 6068529 w 12192001"/>
              <a:gd name="connsiteY128" fmla="*/ 2337139 h 2344739"/>
              <a:gd name="connsiteX129" fmla="*/ 6048638 w 12192001"/>
              <a:gd name="connsiteY129" fmla="*/ 2337822 h 2344739"/>
              <a:gd name="connsiteX130" fmla="*/ 6041285 w 12192001"/>
              <a:gd name="connsiteY130" fmla="*/ 2329473 h 2344739"/>
              <a:gd name="connsiteX131" fmla="*/ 6010090 w 12192001"/>
              <a:gd name="connsiteY131" fmla="*/ 2324380 h 2344739"/>
              <a:gd name="connsiteX132" fmla="*/ 5957375 w 12192001"/>
              <a:gd name="connsiteY132" fmla="*/ 2328024 h 2344739"/>
              <a:gd name="connsiteX133" fmla="*/ 5758919 w 12192001"/>
              <a:gd name="connsiteY133" fmla="*/ 2343716 h 2344739"/>
              <a:gd name="connsiteX134" fmla="*/ 5626960 w 12192001"/>
              <a:gd name="connsiteY134" fmla="*/ 2344739 h 2344739"/>
              <a:gd name="connsiteX135" fmla="*/ 5470906 w 12192001"/>
              <a:gd name="connsiteY135" fmla="*/ 2330719 h 2344739"/>
              <a:gd name="connsiteX136" fmla="*/ 5432761 w 12192001"/>
              <a:gd name="connsiteY136" fmla="*/ 2319466 h 2344739"/>
              <a:gd name="connsiteX137" fmla="*/ 5381669 w 12192001"/>
              <a:gd name="connsiteY137" fmla="*/ 2301764 h 2344739"/>
              <a:gd name="connsiteX138" fmla="*/ 5261764 w 12192001"/>
              <a:gd name="connsiteY138" fmla="*/ 2281347 h 2344739"/>
              <a:gd name="connsiteX139" fmla="*/ 5222961 w 12192001"/>
              <a:gd name="connsiteY139" fmla="*/ 2270223 h 2344739"/>
              <a:gd name="connsiteX140" fmla="*/ 5174660 w 12192001"/>
              <a:gd name="connsiteY140" fmla="*/ 2267233 h 2344739"/>
              <a:gd name="connsiteX141" fmla="*/ 5156554 w 12192001"/>
              <a:gd name="connsiteY141" fmla="*/ 2260010 h 2344739"/>
              <a:gd name="connsiteX142" fmla="*/ 5142599 w 12192001"/>
              <a:gd name="connsiteY142" fmla="*/ 2256610 h 2344739"/>
              <a:gd name="connsiteX143" fmla="*/ 5139596 w 12192001"/>
              <a:gd name="connsiteY143" fmla="*/ 2254509 h 2344739"/>
              <a:gd name="connsiteX144" fmla="*/ 5121659 w 12192001"/>
              <a:gd name="connsiteY144" fmla="*/ 2243656 h 2344739"/>
              <a:gd name="connsiteX145" fmla="*/ 5065790 w 12192001"/>
              <a:gd name="connsiteY145" fmla="*/ 2250227 h 2344739"/>
              <a:gd name="connsiteX146" fmla="*/ 5011514 w 12192001"/>
              <a:gd name="connsiteY146" fmla="*/ 2233846 h 2344739"/>
              <a:gd name="connsiteX147" fmla="*/ 4840441 w 12192001"/>
              <a:gd name="connsiteY147" fmla="*/ 2209829 h 2344739"/>
              <a:gd name="connsiteX148" fmla="*/ 4762447 w 12192001"/>
              <a:gd name="connsiteY148" fmla="*/ 2182061 h 2344739"/>
              <a:gd name="connsiteX149" fmla="*/ 4723186 w 12192001"/>
              <a:gd name="connsiteY149" fmla="*/ 2173047 h 2344739"/>
              <a:gd name="connsiteX150" fmla="*/ 4721176 w 12192001"/>
              <a:gd name="connsiteY150" fmla="*/ 2172298 h 2344739"/>
              <a:gd name="connsiteX151" fmla="*/ 4722111 w 12192001"/>
              <a:gd name="connsiteY151" fmla="*/ 2172087 h 2344739"/>
              <a:gd name="connsiteX152" fmla="*/ 4717202 w 12192001"/>
              <a:gd name="connsiteY152" fmla="*/ 2170817 h 2344739"/>
              <a:gd name="connsiteX153" fmla="*/ 4721176 w 12192001"/>
              <a:gd name="connsiteY153" fmla="*/ 2172298 h 2344739"/>
              <a:gd name="connsiteX154" fmla="*/ 4715526 w 12192001"/>
              <a:gd name="connsiteY154" fmla="*/ 2173573 h 2344739"/>
              <a:gd name="connsiteX155" fmla="*/ 4515814 w 12192001"/>
              <a:gd name="connsiteY155" fmla="*/ 2163671 h 2344739"/>
              <a:gd name="connsiteX156" fmla="*/ 4428543 w 12192001"/>
              <a:gd name="connsiteY156" fmla="*/ 2153020 h 2344739"/>
              <a:gd name="connsiteX157" fmla="*/ 4362875 w 12192001"/>
              <a:gd name="connsiteY157" fmla="*/ 2151674 h 2344739"/>
              <a:gd name="connsiteX158" fmla="*/ 4316966 w 12192001"/>
              <a:gd name="connsiteY158" fmla="*/ 2158289 h 2344739"/>
              <a:gd name="connsiteX159" fmla="*/ 4315110 w 12192001"/>
              <a:gd name="connsiteY159" fmla="*/ 2156948 h 2344739"/>
              <a:gd name="connsiteX160" fmla="*/ 4295144 w 12192001"/>
              <a:gd name="connsiteY160" fmla="*/ 2155069 h 2344739"/>
              <a:gd name="connsiteX161" fmla="*/ 4290064 w 12192001"/>
              <a:gd name="connsiteY161" fmla="*/ 2157986 h 2344739"/>
              <a:gd name="connsiteX162" fmla="*/ 4276142 w 12192001"/>
              <a:gd name="connsiteY162" fmla="*/ 2157740 h 2344739"/>
              <a:gd name="connsiteX163" fmla="*/ 4248117 w 12192001"/>
              <a:gd name="connsiteY163" fmla="*/ 2160064 h 2344739"/>
              <a:gd name="connsiteX164" fmla="*/ 4202051 w 12192001"/>
              <a:gd name="connsiteY164" fmla="*/ 2157269 h 2344739"/>
              <a:gd name="connsiteX165" fmla="*/ 4201745 w 12192001"/>
              <a:gd name="connsiteY165" fmla="*/ 2156010 h 2344739"/>
              <a:gd name="connsiteX166" fmla="*/ 4191248 w 12192001"/>
              <a:gd name="connsiteY166" fmla="*/ 2150376 h 2344739"/>
              <a:gd name="connsiteX167" fmla="*/ 4142745 w 12192001"/>
              <a:gd name="connsiteY167" fmla="*/ 2134511 h 2344739"/>
              <a:gd name="connsiteX168" fmla="*/ 4083097 w 12192001"/>
              <a:gd name="connsiteY168" fmla="*/ 2107978 h 2344739"/>
              <a:gd name="connsiteX169" fmla="*/ 4074546 w 12192001"/>
              <a:gd name="connsiteY169" fmla="*/ 2107143 h 2344739"/>
              <a:gd name="connsiteX170" fmla="*/ 4074427 w 12192001"/>
              <a:gd name="connsiteY170" fmla="*/ 2106844 h 2344739"/>
              <a:gd name="connsiteX171" fmla="*/ 4065510 w 12192001"/>
              <a:gd name="connsiteY171" fmla="*/ 2105400 h 2344739"/>
              <a:gd name="connsiteX172" fmla="*/ 4058954 w 12192001"/>
              <a:gd name="connsiteY172" fmla="*/ 2105618 h 2344739"/>
              <a:gd name="connsiteX173" fmla="*/ 4042364 w 12192001"/>
              <a:gd name="connsiteY173" fmla="*/ 2103997 h 2344739"/>
              <a:gd name="connsiteX174" fmla="*/ 4036997 w 12192001"/>
              <a:gd name="connsiteY174" fmla="*/ 2101563 h 2344739"/>
              <a:gd name="connsiteX175" fmla="*/ 4035363 w 12192001"/>
              <a:gd name="connsiteY175" fmla="*/ 2097896 h 2344739"/>
              <a:gd name="connsiteX176" fmla="*/ 4033778 w 12192001"/>
              <a:gd name="connsiteY176" fmla="*/ 2098131 h 2344739"/>
              <a:gd name="connsiteX177" fmla="*/ 4004538 w 12192001"/>
              <a:gd name="connsiteY177" fmla="*/ 2085563 h 2344739"/>
              <a:gd name="connsiteX178" fmla="*/ 3936846 w 12192001"/>
              <a:gd name="connsiteY178" fmla="*/ 2068106 h 2344739"/>
              <a:gd name="connsiteX179" fmla="*/ 3897275 w 12192001"/>
              <a:gd name="connsiteY179" fmla="*/ 2062451 h 2344739"/>
              <a:gd name="connsiteX180" fmla="*/ 3789760 w 12192001"/>
              <a:gd name="connsiteY180" fmla="*/ 2042213 h 2344739"/>
              <a:gd name="connsiteX181" fmla="*/ 3682513 w 12192001"/>
              <a:gd name="connsiteY181" fmla="*/ 2018290 h 2344739"/>
              <a:gd name="connsiteX182" fmla="*/ 3610035 w 12192001"/>
              <a:gd name="connsiteY182" fmla="*/ 1986019 h 2344739"/>
              <a:gd name="connsiteX183" fmla="*/ 3603855 w 12192001"/>
              <a:gd name="connsiteY183" fmla="*/ 1987381 h 2344739"/>
              <a:gd name="connsiteX184" fmla="*/ 3594736 w 12192001"/>
              <a:gd name="connsiteY184" fmla="*/ 1987545 h 2344739"/>
              <a:gd name="connsiteX185" fmla="*/ 3594501 w 12192001"/>
              <a:gd name="connsiteY185" fmla="*/ 1987276 h 2344739"/>
              <a:gd name="connsiteX186" fmla="*/ 3585978 w 12192001"/>
              <a:gd name="connsiteY186" fmla="*/ 1987966 h 2344739"/>
              <a:gd name="connsiteX187" fmla="*/ 3536135 w 12192001"/>
              <a:gd name="connsiteY187" fmla="*/ 1978267 h 2344739"/>
              <a:gd name="connsiteX188" fmla="*/ 3473223 w 12192001"/>
              <a:gd name="connsiteY188" fmla="*/ 1974606 h 2344739"/>
              <a:gd name="connsiteX189" fmla="*/ 3400728 w 12192001"/>
              <a:gd name="connsiteY189" fmla="*/ 1962558 h 2344739"/>
              <a:gd name="connsiteX190" fmla="*/ 3363888 w 12192001"/>
              <a:gd name="connsiteY190" fmla="*/ 1979510 h 2344739"/>
              <a:gd name="connsiteX191" fmla="*/ 3344026 w 12192001"/>
              <a:gd name="connsiteY191" fmla="*/ 1981192 h 2344739"/>
              <a:gd name="connsiteX192" fmla="*/ 3341698 w 12192001"/>
              <a:gd name="connsiteY192" fmla="*/ 1980217 h 2344739"/>
              <a:gd name="connsiteX193" fmla="*/ 3262356 w 12192001"/>
              <a:gd name="connsiteY193" fmla="*/ 1986094 h 2344739"/>
              <a:gd name="connsiteX194" fmla="*/ 3142556 w 12192001"/>
              <a:gd name="connsiteY194" fmla="*/ 1993869 h 2344739"/>
              <a:gd name="connsiteX195" fmla="*/ 3030291 w 12192001"/>
              <a:gd name="connsiteY195" fmla="*/ 1996512 h 2344739"/>
              <a:gd name="connsiteX196" fmla="*/ 2781569 w 12192001"/>
              <a:gd name="connsiteY196" fmla="*/ 2018333 h 2344739"/>
              <a:gd name="connsiteX197" fmla="*/ 2646527 w 12192001"/>
              <a:gd name="connsiteY197" fmla="*/ 2028869 h 2344739"/>
              <a:gd name="connsiteX198" fmla="*/ 2568028 w 12192001"/>
              <a:gd name="connsiteY198" fmla="*/ 2002628 h 2344739"/>
              <a:gd name="connsiteX199" fmla="*/ 2443255 w 12192001"/>
              <a:gd name="connsiteY199" fmla="*/ 2016529 h 2344739"/>
              <a:gd name="connsiteX200" fmla="*/ 2315112 w 12192001"/>
              <a:gd name="connsiteY200" fmla="*/ 2024996 h 2344739"/>
              <a:gd name="connsiteX201" fmla="*/ 2208578 w 12192001"/>
              <a:gd name="connsiteY201" fmla="*/ 2019763 h 2344739"/>
              <a:gd name="connsiteX202" fmla="*/ 2094665 w 12192001"/>
              <a:gd name="connsiteY202" fmla="*/ 2003052 h 2344739"/>
              <a:gd name="connsiteX203" fmla="*/ 1997356 w 12192001"/>
              <a:gd name="connsiteY203" fmla="*/ 1995032 h 2344739"/>
              <a:gd name="connsiteX204" fmla="*/ 1928172 w 12192001"/>
              <a:gd name="connsiteY204" fmla="*/ 2016977 h 2344739"/>
              <a:gd name="connsiteX205" fmla="*/ 1921650 w 12192001"/>
              <a:gd name="connsiteY205" fmla="*/ 2012146 h 2344739"/>
              <a:gd name="connsiteX206" fmla="*/ 1873080 w 12192001"/>
              <a:gd name="connsiteY206" fmla="*/ 2013741 h 2344739"/>
              <a:gd name="connsiteX207" fmla="*/ 1786655 w 12192001"/>
              <a:gd name="connsiteY207" fmla="*/ 2041363 h 2344739"/>
              <a:gd name="connsiteX208" fmla="*/ 1738204 w 12192001"/>
              <a:gd name="connsiteY208" fmla="*/ 2036312 h 2344739"/>
              <a:gd name="connsiteX209" fmla="*/ 1675071 w 12192001"/>
              <a:gd name="connsiteY209" fmla="*/ 2019963 h 2344739"/>
              <a:gd name="connsiteX210" fmla="*/ 1608669 w 12192001"/>
              <a:gd name="connsiteY210" fmla="*/ 2013066 h 2344739"/>
              <a:gd name="connsiteX211" fmla="*/ 1496110 w 12192001"/>
              <a:gd name="connsiteY211" fmla="*/ 1987476 h 2344739"/>
              <a:gd name="connsiteX212" fmla="*/ 1149979 w 12192001"/>
              <a:gd name="connsiteY212" fmla="*/ 1938041 h 2344739"/>
              <a:gd name="connsiteX213" fmla="*/ 858269 w 12192001"/>
              <a:gd name="connsiteY213" fmla="*/ 1928608 h 2344739"/>
              <a:gd name="connsiteX214" fmla="*/ 837540 w 12192001"/>
              <a:gd name="connsiteY214" fmla="*/ 1929821 h 2344739"/>
              <a:gd name="connsiteX215" fmla="*/ 816809 w 12192001"/>
              <a:gd name="connsiteY215" fmla="*/ 1927857 h 2344739"/>
              <a:gd name="connsiteX216" fmla="*/ 811506 w 12192001"/>
              <a:gd name="connsiteY216" fmla="*/ 1930751 h 2344739"/>
              <a:gd name="connsiteX217" fmla="*/ 797041 w 12192001"/>
              <a:gd name="connsiteY217" fmla="*/ 1930446 h 2344739"/>
              <a:gd name="connsiteX218" fmla="*/ 767901 w 12192001"/>
              <a:gd name="connsiteY218" fmla="*/ 1932653 h 2344739"/>
              <a:gd name="connsiteX219" fmla="*/ 763053 w 12192001"/>
              <a:gd name="connsiteY219" fmla="*/ 1930432 h 2344739"/>
              <a:gd name="connsiteX220" fmla="*/ 720047 w 12192001"/>
              <a:gd name="connsiteY220" fmla="*/ 1929661 h 2344739"/>
              <a:gd name="connsiteX221" fmla="*/ 719742 w 12192001"/>
              <a:gd name="connsiteY221" fmla="*/ 1928399 h 2344739"/>
              <a:gd name="connsiteX222" fmla="*/ 708875 w 12192001"/>
              <a:gd name="connsiteY222" fmla="*/ 1922722 h 2344739"/>
              <a:gd name="connsiteX223" fmla="*/ 596792 w 12192001"/>
              <a:gd name="connsiteY223" fmla="*/ 1879864 h 2344739"/>
              <a:gd name="connsiteX224" fmla="*/ 578535 w 12192001"/>
              <a:gd name="connsiteY224" fmla="*/ 1877212 h 2344739"/>
              <a:gd name="connsiteX225" fmla="*/ 571717 w 12192001"/>
              <a:gd name="connsiteY225" fmla="*/ 1877401 h 2344739"/>
              <a:gd name="connsiteX226" fmla="*/ 445099 w 12192001"/>
              <a:gd name="connsiteY226" fmla="*/ 1839371 h 2344739"/>
              <a:gd name="connsiteX227" fmla="*/ 404015 w 12192001"/>
              <a:gd name="connsiteY227" fmla="*/ 1833548 h 2344739"/>
              <a:gd name="connsiteX228" fmla="*/ 292435 w 12192001"/>
              <a:gd name="connsiteY228" fmla="*/ 1812852 h 2344739"/>
              <a:gd name="connsiteX229" fmla="*/ 118381 w 12192001"/>
              <a:gd name="connsiteY229" fmla="*/ 1761047 h 2344739"/>
              <a:gd name="connsiteX230" fmla="*/ 15526 w 12192001"/>
              <a:gd name="connsiteY230" fmla="*/ 1758191 h 2344739"/>
              <a:gd name="connsiteX231" fmla="*/ 2 w 12192001"/>
              <a:gd name="connsiteY231" fmla="*/ 1752722 h 2344739"/>
              <a:gd name="connsiteX232" fmla="*/ 1 w 12192001"/>
              <a:gd name="connsiteY232" fmla="*/ 762497 h 2344739"/>
              <a:gd name="connsiteX233" fmla="*/ 0 w 12192001"/>
              <a:gd name="connsiteY233" fmla="*/ 762497 h 2344739"/>
              <a:gd name="connsiteX234" fmla="*/ 0 w 12192001"/>
              <a:gd name="connsiteY234" fmla="*/ 222213 h 2344739"/>
              <a:gd name="connsiteX235" fmla="*/ 0 w 12192001"/>
              <a:gd name="connsiteY235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1207528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95155 w 12192001"/>
              <a:gd name="connsiteY24" fmla="*/ 918898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45526 w 12192001"/>
              <a:gd name="connsiteY26" fmla="*/ 1274060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50210 w 12192001"/>
              <a:gd name="connsiteY70" fmla="*/ 1922604 h 2344739"/>
              <a:gd name="connsiteX71" fmla="*/ 9137318 w 12192001"/>
              <a:gd name="connsiteY71" fmla="*/ 1920435 h 2344739"/>
              <a:gd name="connsiteX72" fmla="*/ 9113812 w 12192001"/>
              <a:gd name="connsiteY72" fmla="*/ 1919069 h 2344739"/>
              <a:gd name="connsiteX73" fmla="*/ 9053453 w 12192001"/>
              <a:gd name="connsiteY73" fmla="*/ 1910755 h 2344739"/>
              <a:gd name="connsiteX74" fmla="*/ 9005486 w 12192001"/>
              <a:gd name="connsiteY74" fmla="*/ 1914040 h 2344739"/>
              <a:gd name="connsiteX75" fmla="*/ 9005201 w 12192001"/>
              <a:gd name="connsiteY75" fmla="*/ 1913800 h 2344739"/>
              <a:gd name="connsiteX76" fmla="*/ 8996232 w 12192001"/>
              <a:gd name="connsiteY76" fmla="*/ 1915011 h 2344739"/>
              <a:gd name="connsiteX77" fmla="*/ 8990394 w 12192001"/>
              <a:gd name="connsiteY77" fmla="*/ 1917072 h 2344739"/>
              <a:gd name="connsiteX78" fmla="*/ 8974337 w 12192001"/>
              <a:gd name="connsiteY78" fmla="*/ 1920298 h 2344739"/>
              <a:gd name="connsiteX79" fmla="*/ 8968011 w 12192001"/>
              <a:gd name="connsiteY79" fmla="*/ 1919598 h 2344739"/>
              <a:gd name="connsiteX80" fmla="*/ 8963048 w 12192001"/>
              <a:gd name="connsiteY80" fmla="*/ 1917373 h 2344739"/>
              <a:gd name="connsiteX81" fmla="*/ 8928988 w 12192001"/>
              <a:gd name="connsiteY81" fmla="*/ 1914185 h 2344739"/>
              <a:gd name="connsiteX82" fmla="*/ 8752444 w 12192001"/>
              <a:gd name="connsiteY82" fmla="*/ 1933417 h 2344739"/>
              <a:gd name="connsiteX83" fmla="*/ 8707847 w 12192001"/>
              <a:gd name="connsiteY83" fmla="*/ 1935518 h 2344739"/>
              <a:gd name="connsiteX84" fmla="*/ 8596071 w 12192001"/>
              <a:gd name="connsiteY84" fmla="*/ 1944090 h 2344739"/>
              <a:gd name="connsiteX85" fmla="*/ 8525230 w 12192001"/>
              <a:gd name="connsiteY85" fmla="*/ 1929248 h 2344739"/>
              <a:gd name="connsiteX86" fmla="*/ 8510983 w 12192001"/>
              <a:gd name="connsiteY86" fmla="*/ 1935163 h 2344739"/>
              <a:gd name="connsiteX87" fmla="*/ 8506167 w 12192001"/>
              <a:gd name="connsiteY87" fmla="*/ 1938164 h 2344739"/>
              <a:gd name="connsiteX88" fmla="*/ 8497968 w 12192001"/>
              <a:gd name="connsiteY88" fmla="*/ 1940902 h 2344739"/>
              <a:gd name="connsiteX89" fmla="*/ 8497594 w 12192001"/>
              <a:gd name="connsiteY89" fmla="*/ 1940723 h 2344739"/>
              <a:gd name="connsiteX90" fmla="*/ 8490249 w 12192001"/>
              <a:gd name="connsiteY90" fmla="*/ 1943773 h 2344739"/>
              <a:gd name="connsiteX91" fmla="*/ 8367182 w 12192001"/>
              <a:gd name="connsiteY91" fmla="*/ 1957815 h 2344739"/>
              <a:gd name="connsiteX92" fmla="*/ 8353799 w 12192001"/>
              <a:gd name="connsiteY92" fmla="*/ 1958009 h 2344739"/>
              <a:gd name="connsiteX93" fmla="*/ 8352373 w 12192001"/>
              <a:gd name="connsiteY93" fmla="*/ 1957169 h 2344739"/>
              <a:gd name="connsiteX94" fmla="*/ 8320104 w 12192001"/>
              <a:gd name="connsiteY94" fmla="*/ 1974587 h 2344739"/>
              <a:gd name="connsiteX95" fmla="*/ 8314433 w 12192001"/>
              <a:gd name="connsiteY95" fmla="*/ 1974913 h 2344739"/>
              <a:gd name="connsiteX96" fmla="*/ 8295174 w 12192001"/>
              <a:gd name="connsiteY96" fmla="*/ 1988808 h 2344739"/>
              <a:gd name="connsiteX97" fmla="*/ 8284276 w 12192001"/>
              <a:gd name="connsiteY97" fmla="*/ 1994631 h 2344739"/>
              <a:gd name="connsiteX98" fmla="*/ 8283150 w 12192001"/>
              <a:gd name="connsiteY98" fmla="*/ 1999074 h 2344739"/>
              <a:gd name="connsiteX99" fmla="*/ 8266076 w 12192001"/>
              <a:gd name="connsiteY99" fmla="*/ 2006249 h 2344739"/>
              <a:gd name="connsiteX100" fmla="*/ 8263377 w 12192001"/>
              <a:gd name="connsiteY100" fmla="*/ 2006019 h 2344739"/>
              <a:gd name="connsiteX101" fmla="*/ 8252033 w 12192001"/>
              <a:gd name="connsiteY101" fmla="*/ 2015862 h 2344739"/>
              <a:gd name="connsiteX102" fmla="*/ 8245834 w 12192001"/>
              <a:gd name="connsiteY102" fmla="*/ 2028854 h 2344739"/>
              <a:gd name="connsiteX103" fmla="*/ 8090272 w 12192001"/>
              <a:gd name="connsiteY103" fmla="*/ 2075015 h 2344739"/>
              <a:gd name="connsiteX104" fmla="*/ 7905407 w 12192001"/>
              <a:gd name="connsiteY104" fmla="*/ 2116988 h 2344739"/>
              <a:gd name="connsiteX105" fmla="*/ 7718745 w 12192001"/>
              <a:gd name="connsiteY105" fmla="*/ 2142703 h 2344739"/>
              <a:gd name="connsiteX106" fmla="*/ 7614347 w 12192001"/>
              <a:gd name="connsiteY106" fmla="*/ 2139232 h 2344739"/>
              <a:gd name="connsiteX107" fmla="*/ 7527543 w 12192001"/>
              <a:gd name="connsiteY107" fmla="*/ 2145060 h 2344739"/>
              <a:gd name="connsiteX108" fmla="*/ 7519571 w 12192001"/>
              <a:gd name="connsiteY108" fmla="*/ 2147613 h 2344739"/>
              <a:gd name="connsiteX109" fmla="*/ 7507411 w 12192001"/>
              <a:gd name="connsiteY109" fmla="*/ 2148948 h 2344739"/>
              <a:gd name="connsiteX110" fmla="*/ 7507040 w 12192001"/>
              <a:gd name="connsiteY110" fmla="*/ 2148621 h 2344739"/>
              <a:gd name="connsiteX111" fmla="*/ 7495795 w 12192001"/>
              <a:gd name="connsiteY111" fmla="*/ 2150573 h 2344739"/>
              <a:gd name="connsiteX112" fmla="*/ 7405391 w 12192001"/>
              <a:gd name="connsiteY112" fmla="*/ 2142468 h 2344739"/>
              <a:gd name="connsiteX113" fmla="*/ 7312180 w 12192001"/>
              <a:gd name="connsiteY113" fmla="*/ 2132873 h 2344739"/>
              <a:gd name="connsiteX114" fmla="*/ 7310853 w 12192001"/>
              <a:gd name="connsiteY114" fmla="*/ 2131431 h 2344739"/>
              <a:gd name="connsiteX115" fmla="*/ 7218559 w 12192001"/>
              <a:gd name="connsiteY115" fmla="*/ 2156680 h 2344739"/>
              <a:gd name="connsiteX116" fmla="*/ 7201101 w 12192001"/>
              <a:gd name="connsiteY116" fmla="*/ 2161230 h 2344739"/>
              <a:gd name="connsiteX117" fmla="*/ 7197004 w 12192001"/>
              <a:gd name="connsiteY117" fmla="*/ 2166588 h 2344739"/>
              <a:gd name="connsiteX118" fmla="*/ 7170808 w 12192001"/>
              <a:gd name="connsiteY118" fmla="*/ 2171236 h 2344739"/>
              <a:gd name="connsiteX119" fmla="*/ 7096988 w 12192001"/>
              <a:gd name="connsiteY119" fmla="*/ 2183464 h 2344739"/>
              <a:gd name="connsiteX120" fmla="*/ 7018496 w 12192001"/>
              <a:gd name="connsiteY120" fmla="*/ 2183090 h 2344739"/>
              <a:gd name="connsiteX121" fmla="*/ 6904146 w 12192001"/>
              <a:gd name="connsiteY121" fmla="*/ 2212596 h 2344739"/>
              <a:gd name="connsiteX122" fmla="*/ 6708222 w 12192001"/>
              <a:gd name="connsiteY122" fmla="*/ 2240551 h 2344739"/>
              <a:gd name="connsiteX123" fmla="*/ 6549454 w 12192001"/>
              <a:gd name="connsiteY123" fmla="*/ 2269327 h 2344739"/>
              <a:gd name="connsiteX124" fmla="*/ 6317560 w 12192001"/>
              <a:gd name="connsiteY124" fmla="*/ 2316127 h 2344739"/>
              <a:gd name="connsiteX125" fmla="*/ 6168674 w 12192001"/>
              <a:gd name="connsiteY125" fmla="*/ 2318214 h 2344739"/>
              <a:gd name="connsiteX126" fmla="*/ 6073848 w 12192001"/>
              <a:gd name="connsiteY126" fmla="*/ 2338676 h 2344739"/>
              <a:gd name="connsiteX127" fmla="*/ 6068529 w 12192001"/>
              <a:gd name="connsiteY127" fmla="*/ 2337139 h 2344739"/>
              <a:gd name="connsiteX128" fmla="*/ 6048638 w 12192001"/>
              <a:gd name="connsiteY128" fmla="*/ 2337822 h 2344739"/>
              <a:gd name="connsiteX129" fmla="*/ 6041285 w 12192001"/>
              <a:gd name="connsiteY129" fmla="*/ 2329473 h 2344739"/>
              <a:gd name="connsiteX130" fmla="*/ 6010090 w 12192001"/>
              <a:gd name="connsiteY130" fmla="*/ 2324380 h 2344739"/>
              <a:gd name="connsiteX131" fmla="*/ 5957375 w 12192001"/>
              <a:gd name="connsiteY131" fmla="*/ 2328024 h 2344739"/>
              <a:gd name="connsiteX132" fmla="*/ 5758919 w 12192001"/>
              <a:gd name="connsiteY132" fmla="*/ 2343716 h 2344739"/>
              <a:gd name="connsiteX133" fmla="*/ 5626960 w 12192001"/>
              <a:gd name="connsiteY133" fmla="*/ 2344739 h 2344739"/>
              <a:gd name="connsiteX134" fmla="*/ 5470906 w 12192001"/>
              <a:gd name="connsiteY134" fmla="*/ 2330719 h 2344739"/>
              <a:gd name="connsiteX135" fmla="*/ 5432761 w 12192001"/>
              <a:gd name="connsiteY135" fmla="*/ 2319466 h 2344739"/>
              <a:gd name="connsiteX136" fmla="*/ 5381669 w 12192001"/>
              <a:gd name="connsiteY136" fmla="*/ 2301764 h 2344739"/>
              <a:gd name="connsiteX137" fmla="*/ 5261764 w 12192001"/>
              <a:gd name="connsiteY137" fmla="*/ 2281347 h 2344739"/>
              <a:gd name="connsiteX138" fmla="*/ 5222961 w 12192001"/>
              <a:gd name="connsiteY138" fmla="*/ 2270223 h 2344739"/>
              <a:gd name="connsiteX139" fmla="*/ 5174660 w 12192001"/>
              <a:gd name="connsiteY139" fmla="*/ 2267233 h 2344739"/>
              <a:gd name="connsiteX140" fmla="*/ 5156554 w 12192001"/>
              <a:gd name="connsiteY140" fmla="*/ 2260010 h 2344739"/>
              <a:gd name="connsiteX141" fmla="*/ 5142599 w 12192001"/>
              <a:gd name="connsiteY141" fmla="*/ 2256610 h 2344739"/>
              <a:gd name="connsiteX142" fmla="*/ 5139596 w 12192001"/>
              <a:gd name="connsiteY142" fmla="*/ 2254509 h 2344739"/>
              <a:gd name="connsiteX143" fmla="*/ 5121659 w 12192001"/>
              <a:gd name="connsiteY143" fmla="*/ 2243656 h 2344739"/>
              <a:gd name="connsiteX144" fmla="*/ 5065790 w 12192001"/>
              <a:gd name="connsiteY144" fmla="*/ 2250227 h 2344739"/>
              <a:gd name="connsiteX145" fmla="*/ 5011514 w 12192001"/>
              <a:gd name="connsiteY145" fmla="*/ 2233846 h 2344739"/>
              <a:gd name="connsiteX146" fmla="*/ 4840441 w 12192001"/>
              <a:gd name="connsiteY146" fmla="*/ 2209829 h 2344739"/>
              <a:gd name="connsiteX147" fmla="*/ 4762447 w 12192001"/>
              <a:gd name="connsiteY147" fmla="*/ 2182061 h 2344739"/>
              <a:gd name="connsiteX148" fmla="*/ 4723186 w 12192001"/>
              <a:gd name="connsiteY148" fmla="*/ 2173047 h 2344739"/>
              <a:gd name="connsiteX149" fmla="*/ 4721176 w 12192001"/>
              <a:gd name="connsiteY149" fmla="*/ 2172298 h 2344739"/>
              <a:gd name="connsiteX150" fmla="*/ 4722111 w 12192001"/>
              <a:gd name="connsiteY150" fmla="*/ 2172087 h 2344739"/>
              <a:gd name="connsiteX151" fmla="*/ 4717202 w 12192001"/>
              <a:gd name="connsiteY151" fmla="*/ 2170817 h 2344739"/>
              <a:gd name="connsiteX152" fmla="*/ 4721176 w 12192001"/>
              <a:gd name="connsiteY152" fmla="*/ 2172298 h 2344739"/>
              <a:gd name="connsiteX153" fmla="*/ 4715526 w 12192001"/>
              <a:gd name="connsiteY153" fmla="*/ 2173573 h 2344739"/>
              <a:gd name="connsiteX154" fmla="*/ 4515814 w 12192001"/>
              <a:gd name="connsiteY154" fmla="*/ 2163671 h 2344739"/>
              <a:gd name="connsiteX155" fmla="*/ 4428543 w 12192001"/>
              <a:gd name="connsiteY155" fmla="*/ 2153020 h 2344739"/>
              <a:gd name="connsiteX156" fmla="*/ 4362875 w 12192001"/>
              <a:gd name="connsiteY156" fmla="*/ 2151674 h 2344739"/>
              <a:gd name="connsiteX157" fmla="*/ 4316966 w 12192001"/>
              <a:gd name="connsiteY157" fmla="*/ 2158289 h 2344739"/>
              <a:gd name="connsiteX158" fmla="*/ 4315110 w 12192001"/>
              <a:gd name="connsiteY158" fmla="*/ 2156948 h 2344739"/>
              <a:gd name="connsiteX159" fmla="*/ 4295144 w 12192001"/>
              <a:gd name="connsiteY159" fmla="*/ 2155069 h 2344739"/>
              <a:gd name="connsiteX160" fmla="*/ 4290064 w 12192001"/>
              <a:gd name="connsiteY160" fmla="*/ 2157986 h 2344739"/>
              <a:gd name="connsiteX161" fmla="*/ 4276142 w 12192001"/>
              <a:gd name="connsiteY161" fmla="*/ 2157740 h 2344739"/>
              <a:gd name="connsiteX162" fmla="*/ 4248117 w 12192001"/>
              <a:gd name="connsiteY162" fmla="*/ 2160064 h 2344739"/>
              <a:gd name="connsiteX163" fmla="*/ 4202051 w 12192001"/>
              <a:gd name="connsiteY163" fmla="*/ 2157269 h 2344739"/>
              <a:gd name="connsiteX164" fmla="*/ 4201745 w 12192001"/>
              <a:gd name="connsiteY164" fmla="*/ 2156010 h 2344739"/>
              <a:gd name="connsiteX165" fmla="*/ 4191248 w 12192001"/>
              <a:gd name="connsiteY165" fmla="*/ 2150376 h 2344739"/>
              <a:gd name="connsiteX166" fmla="*/ 4142745 w 12192001"/>
              <a:gd name="connsiteY166" fmla="*/ 2134511 h 2344739"/>
              <a:gd name="connsiteX167" fmla="*/ 4083097 w 12192001"/>
              <a:gd name="connsiteY167" fmla="*/ 2107978 h 2344739"/>
              <a:gd name="connsiteX168" fmla="*/ 4074546 w 12192001"/>
              <a:gd name="connsiteY168" fmla="*/ 2107143 h 2344739"/>
              <a:gd name="connsiteX169" fmla="*/ 4074427 w 12192001"/>
              <a:gd name="connsiteY169" fmla="*/ 2106844 h 2344739"/>
              <a:gd name="connsiteX170" fmla="*/ 4065510 w 12192001"/>
              <a:gd name="connsiteY170" fmla="*/ 2105400 h 2344739"/>
              <a:gd name="connsiteX171" fmla="*/ 4058954 w 12192001"/>
              <a:gd name="connsiteY171" fmla="*/ 2105618 h 2344739"/>
              <a:gd name="connsiteX172" fmla="*/ 4042364 w 12192001"/>
              <a:gd name="connsiteY172" fmla="*/ 2103997 h 2344739"/>
              <a:gd name="connsiteX173" fmla="*/ 4036997 w 12192001"/>
              <a:gd name="connsiteY173" fmla="*/ 2101563 h 2344739"/>
              <a:gd name="connsiteX174" fmla="*/ 4035363 w 12192001"/>
              <a:gd name="connsiteY174" fmla="*/ 2097896 h 2344739"/>
              <a:gd name="connsiteX175" fmla="*/ 4033778 w 12192001"/>
              <a:gd name="connsiteY175" fmla="*/ 2098131 h 2344739"/>
              <a:gd name="connsiteX176" fmla="*/ 4004538 w 12192001"/>
              <a:gd name="connsiteY176" fmla="*/ 2085563 h 2344739"/>
              <a:gd name="connsiteX177" fmla="*/ 3936846 w 12192001"/>
              <a:gd name="connsiteY177" fmla="*/ 2068106 h 2344739"/>
              <a:gd name="connsiteX178" fmla="*/ 3897275 w 12192001"/>
              <a:gd name="connsiteY178" fmla="*/ 2062451 h 2344739"/>
              <a:gd name="connsiteX179" fmla="*/ 3789760 w 12192001"/>
              <a:gd name="connsiteY179" fmla="*/ 2042213 h 2344739"/>
              <a:gd name="connsiteX180" fmla="*/ 3682513 w 12192001"/>
              <a:gd name="connsiteY180" fmla="*/ 2018290 h 2344739"/>
              <a:gd name="connsiteX181" fmla="*/ 3610035 w 12192001"/>
              <a:gd name="connsiteY181" fmla="*/ 1986019 h 2344739"/>
              <a:gd name="connsiteX182" fmla="*/ 3603855 w 12192001"/>
              <a:gd name="connsiteY182" fmla="*/ 1987381 h 2344739"/>
              <a:gd name="connsiteX183" fmla="*/ 3594736 w 12192001"/>
              <a:gd name="connsiteY183" fmla="*/ 1987545 h 2344739"/>
              <a:gd name="connsiteX184" fmla="*/ 3594501 w 12192001"/>
              <a:gd name="connsiteY184" fmla="*/ 1987276 h 2344739"/>
              <a:gd name="connsiteX185" fmla="*/ 3585978 w 12192001"/>
              <a:gd name="connsiteY185" fmla="*/ 1987966 h 2344739"/>
              <a:gd name="connsiteX186" fmla="*/ 3536135 w 12192001"/>
              <a:gd name="connsiteY186" fmla="*/ 1978267 h 2344739"/>
              <a:gd name="connsiteX187" fmla="*/ 3473223 w 12192001"/>
              <a:gd name="connsiteY187" fmla="*/ 1974606 h 2344739"/>
              <a:gd name="connsiteX188" fmla="*/ 3400728 w 12192001"/>
              <a:gd name="connsiteY188" fmla="*/ 1962558 h 2344739"/>
              <a:gd name="connsiteX189" fmla="*/ 3363888 w 12192001"/>
              <a:gd name="connsiteY189" fmla="*/ 1979510 h 2344739"/>
              <a:gd name="connsiteX190" fmla="*/ 3344026 w 12192001"/>
              <a:gd name="connsiteY190" fmla="*/ 1981192 h 2344739"/>
              <a:gd name="connsiteX191" fmla="*/ 3341698 w 12192001"/>
              <a:gd name="connsiteY191" fmla="*/ 1980217 h 2344739"/>
              <a:gd name="connsiteX192" fmla="*/ 3262356 w 12192001"/>
              <a:gd name="connsiteY192" fmla="*/ 1986094 h 2344739"/>
              <a:gd name="connsiteX193" fmla="*/ 3142556 w 12192001"/>
              <a:gd name="connsiteY193" fmla="*/ 1993869 h 2344739"/>
              <a:gd name="connsiteX194" fmla="*/ 3030291 w 12192001"/>
              <a:gd name="connsiteY194" fmla="*/ 1996512 h 2344739"/>
              <a:gd name="connsiteX195" fmla="*/ 2781569 w 12192001"/>
              <a:gd name="connsiteY195" fmla="*/ 2018333 h 2344739"/>
              <a:gd name="connsiteX196" fmla="*/ 2646527 w 12192001"/>
              <a:gd name="connsiteY196" fmla="*/ 2028869 h 2344739"/>
              <a:gd name="connsiteX197" fmla="*/ 2568028 w 12192001"/>
              <a:gd name="connsiteY197" fmla="*/ 2002628 h 2344739"/>
              <a:gd name="connsiteX198" fmla="*/ 2443255 w 12192001"/>
              <a:gd name="connsiteY198" fmla="*/ 2016529 h 2344739"/>
              <a:gd name="connsiteX199" fmla="*/ 2315112 w 12192001"/>
              <a:gd name="connsiteY199" fmla="*/ 2024996 h 2344739"/>
              <a:gd name="connsiteX200" fmla="*/ 2208578 w 12192001"/>
              <a:gd name="connsiteY200" fmla="*/ 2019763 h 2344739"/>
              <a:gd name="connsiteX201" fmla="*/ 2094665 w 12192001"/>
              <a:gd name="connsiteY201" fmla="*/ 2003052 h 2344739"/>
              <a:gd name="connsiteX202" fmla="*/ 1997356 w 12192001"/>
              <a:gd name="connsiteY202" fmla="*/ 1995032 h 2344739"/>
              <a:gd name="connsiteX203" fmla="*/ 1928172 w 12192001"/>
              <a:gd name="connsiteY203" fmla="*/ 2016977 h 2344739"/>
              <a:gd name="connsiteX204" fmla="*/ 1921650 w 12192001"/>
              <a:gd name="connsiteY204" fmla="*/ 2012146 h 2344739"/>
              <a:gd name="connsiteX205" fmla="*/ 1873080 w 12192001"/>
              <a:gd name="connsiteY205" fmla="*/ 2013741 h 2344739"/>
              <a:gd name="connsiteX206" fmla="*/ 1786655 w 12192001"/>
              <a:gd name="connsiteY206" fmla="*/ 2041363 h 2344739"/>
              <a:gd name="connsiteX207" fmla="*/ 1738204 w 12192001"/>
              <a:gd name="connsiteY207" fmla="*/ 2036312 h 2344739"/>
              <a:gd name="connsiteX208" fmla="*/ 1675071 w 12192001"/>
              <a:gd name="connsiteY208" fmla="*/ 2019963 h 2344739"/>
              <a:gd name="connsiteX209" fmla="*/ 1608669 w 12192001"/>
              <a:gd name="connsiteY209" fmla="*/ 2013066 h 2344739"/>
              <a:gd name="connsiteX210" fmla="*/ 1496110 w 12192001"/>
              <a:gd name="connsiteY210" fmla="*/ 1987476 h 2344739"/>
              <a:gd name="connsiteX211" fmla="*/ 1149979 w 12192001"/>
              <a:gd name="connsiteY211" fmla="*/ 1938041 h 2344739"/>
              <a:gd name="connsiteX212" fmla="*/ 858269 w 12192001"/>
              <a:gd name="connsiteY212" fmla="*/ 1928608 h 2344739"/>
              <a:gd name="connsiteX213" fmla="*/ 837540 w 12192001"/>
              <a:gd name="connsiteY213" fmla="*/ 1929821 h 2344739"/>
              <a:gd name="connsiteX214" fmla="*/ 816809 w 12192001"/>
              <a:gd name="connsiteY214" fmla="*/ 1927857 h 2344739"/>
              <a:gd name="connsiteX215" fmla="*/ 811506 w 12192001"/>
              <a:gd name="connsiteY215" fmla="*/ 1930751 h 2344739"/>
              <a:gd name="connsiteX216" fmla="*/ 797041 w 12192001"/>
              <a:gd name="connsiteY216" fmla="*/ 1930446 h 2344739"/>
              <a:gd name="connsiteX217" fmla="*/ 767901 w 12192001"/>
              <a:gd name="connsiteY217" fmla="*/ 1932653 h 2344739"/>
              <a:gd name="connsiteX218" fmla="*/ 763053 w 12192001"/>
              <a:gd name="connsiteY218" fmla="*/ 1930432 h 2344739"/>
              <a:gd name="connsiteX219" fmla="*/ 720047 w 12192001"/>
              <a:gd name="connsiteY219" fmla="*/ 1929661 h 2344739"/>
              <a:gd name="connsiteX220" fmla="*/ 719742 w 12192001"/>
              <a:gd name="connsiteY220" fmla="*/ 1928399 h 2344739"/>
              <a:gd name="connsiteX221" fmla="*/ 708875 w 12192001"/>
              <a:gd name="connsiteY221" fmla="*/ 1922722 h 2344739"/>
              <a:gd name="connsiteX222" fmla="*/ 596792 w 12192001"/>
              <a:gd name="connsiteY222" fmla="*/ 1879864 h 2344739"/>
              <a:gd name="connsiteX223" fmla="*/ 578535 w 12192001"/>
              <a:gd name="connsiteY223" fmla="*/ 1877212 h 2344739"/>
              <a:gd name="connsiteX224" fmla="*/ 571717 w 12192001"/>
              <a:gd name="connsiteY224" fmla="*/ 1877401 h 2344739"/>
              <a:gd name="connsiteX225" fmla="*/ 445099 w 12192001"/>
              <a:gd name="connsiteY225" fmla="*/ 1839371 h 2344739"/>
              <a:gd name="connsiteX226" fmla="*/ 404015 w 12192001"/>
              <a:gd name="connsiteY226" fmla="*/ 1833548 h 2344739"/>
              <a:gd name="connsiteX227" fmla="*/ 292435 w 12192001"/>
              <a:gd name="connsiteY227" fmla="*/ 1812852 h 2344739"/>
              <a:gd name="connsiteX228" fmla="*/ 118381 w 12192001"/>
              <a:gd name="connsiteY228" fmla="*/ 1761047 h 2344739"/>
              <a:gd name="connsiteX229" fmla="*/ 15526 w 12192001"/>
              <a:gd name="connsiteY229" fmla="*/ 1758191 h 2344739"/>
              <a:gd name="connsiteX230" fmla="*/ 2 w 12192001"/>
              <a:gd name="connsiteY230" fmla="*/ 1752722 h 2344739"/>
              <a:gd name="connsiteX231" fmla="*/ 1 w 12192001"/>
              <a:gd name="connsiteY231" fmla="*/ 762497 h 2344739"/>
              <a:gd name="connsiteX232" fmla="*/ 0 w 12192001"/>
              <a:gd name="connsiteY232" fmla="*/ 762497 h 2344739"/>
              <a:gd name="connsiteX233" fmla="*/ 0 w 12192001"/>
              <a:gd name="connsiteY233" fmla="*/ 222213 h 2344739"/>
              <a:gd name="connsiteX234" fmla="*/ 0 w 12192001"/>
              <a:gd name="connsiteY234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37318 w 12192001"/>
              <a:gd name="connsiteY70" fmla="*/ 1920435 h 2344739"/>
              <a:gd name="connsiteX71" fmla="*/ 9113812 w 12192001"/>
              <a:gd name="connsiteY71" fmla="*/ 1919069 h 2344739"/>
              <a:gd name="connsiteX72" fmla="*/ 9053453 w 12192001"/>
              <a:gd name="connsiteY72" fmla="*/ 1910755 h 2344739"/>
              <a:gd name="connsiteX73" fmla="*/ 9005486 w 12192001"/>
              <a:gd name="connsiteY73" fmla="*/ 1914040 h 2344739"/>
              <a:gd name="connsiteX74" fmla="*/ 9005201 w 12192001"/>
              <a:gd name="connsiteY74" fmla="*/ 1913800 h 2344739"/>
              <a:gd name="connsiteX75" fmla="*/ 8996232 w 12192001"/>
              <a:gd name="connsiteY75" fmla="*/ 1915011 h 2344739"/>
              <a:gd name="connsiteX76" fmla="*/ 8990394 w 12192001"/>
              <a:gd name="connsiteY76" fmla="*/ 1917072 h 2344739"/>
              <a:gd name="connsiteX77" fmla="*/ 8974337 w 12192001"/>
              <a:gd name="connsiteY77" fmla="*/ 1920298 h 2344739"/>
              <a:gd name="connsiteX78" fmla="*/ 8968011 w 12192001"/>
              <a:gd name="connsiteY78" fmla="*/ 1919598 h 2344739"/>
              <a:gd name="connsiteX79" fmla="*/ 8963048 w 12192001"/>
              <a:gd name="connsiteY79" fmla="*/ 1917373 h 2344739"/>
              <a:gd name="connsiteX80" fmla="*/ 8928988 w 12192001"/>
              <a:gd name="connsiteY80" fmla="*/ 1914185 h 2344739"/>
              <a:gd name="connsiteX81" fmla="*/ 8752444 w 12192001"/>
              <a:gd name="connsiteY81" fmla="*/ 1933417 h 2344739"/>
              <a:gd name="connsiteX82" fmla="*/ 8707847 w 12192001"/>
              <a:gd name="connsiteY82" fmla="*/ 1935518 h 2344739"/>
              <a:gd name="connsiteX83" fmla="*/ 8596071 w 12192001"/>
              <a:gd name="connsiteY83" fmla="*/ 1944090 h 2344739"/>
              <a:gd name="connsiteX84" fmla="*/ 8525230 w 12192001"/>
              <a:gd name="connsiteY84" fmla="*/ 1929248 h 2344739"/>
              <a:gd name="connsiteX85" fmla="*/ 8510983 w 12192001"/>
              <a:gd name="connsiteY85" fmla="*/ 1935163 h 2344739"/>
              <a:gd name="connsiteX86" fmla="*/ 8506167 w 12192001"/>
              <a:gd name="connsiteY86" fmla="*/ 1938164 h 2344739"/>
              <a:gd name="connsiteX87" fmla="*/ 8497968 w 12192001"/>
              <a:gd name="connsiteY87" fmla="*/ 1940902 h 2344739"/>
              <a:gd name="connsiteX88" fmla="*/ 8497594 w 12192001"/>
              <a:gd name="connsiteY88" fmla="*/ 1940723 h 2344739"/>
              <a:gd name="connsiteX89" fmla="*/ 8490249 w 12192001"/>
              <a:gd name="connsiteY89" fmla="*/ 1943773 h 2344739"/>
              <a:gd name="connsiteX90" fmla="*/ 8367182 w 12192001"/>
              <a:gd name="connsiteY90" fmla="*/ 1957815 h 2344739"/>
              <a:gd name="connsiteX91" fmla="*/ 8353799 w 12192001"/>
              <a:gd name="connsiteY91" fmla="*/ 1958009 h 2344739"/>
              <a:gd name="connsiteX92" fmla="*/ 8352373 w 12192001"/>
              <a:gd name="connsiteY92" fmla="*/ 1957169 h 2344739"/>
              <a:gd name="connsiteX93" fmla="*/ 8320104 w 12192001"/>
              <a:gd name="connsiteY93" fmla="*/ 1974587 h 2344739"/>
              <a:gd name="connsiteX94" fmla="*/ 8314433 w 12192001"/>
              <a:gd name="connsiteY94" fmla="*/ 1974913 h 2344739"/>
              <a:gd name="connsiteX95" fmla="*/ 8295174 w 12192001"/>
              <a:gd name="connsiteY95" fmla="*/ 1988808 h 2344739"/>
              <a:gd name="connsiteX96" fmla="*/ 8284276 w 12192001"/>
              <a:gd name="connsiteY96" fmla="*/ 1994631 h 2344739"/>
              <a:gd name="connsiteX97" fmla="*/ 8283150 w 12192001"/>
              <a:gd name="connsiteY97" fmla="*/ 1999074 h 2344739"/>
              <a:gd name="connsiteX98" fmla="*/ 8266076 w 12192001"/>
              <a:gd name="connsiteY98" fmla="*/ 2006249 h 2344739"/>
              <a:gd name="connsiteX99" fmla="*/ 8263377 w 12192001"/>
              <a:gd name="connsiteY99" fmla="*/ 2006019 h 2344739"/>
              <a:gd name="connsiteX100" fmla="*/ 8252033 w 12192001"/>
              <a:gd name="connsiteY100" fmla="*/ 2015862 h 2344739"/>
              <a:gd name="connsiteX101" fmla="*/ 8245834 w 12192001"/>
              <a:gd name="connsiteY101" fmla="*/ 2028854 h 2344739"/>
              <a:gd name="connsiteX102" fmla="*/ 8090272 w 12192001"/>
              <a:gd name="connsiteY102" fmla="*/ 2075015 h 2344739"/>
              <a:gd name="connsiteX103" fmla="*/ 7905407 w 12192001"/>
              <a:gd name="connsiteY103" fmla="*/ 2116988 h 2344739"/>
              <a:gd name="connsiteX104" fmla="*/ 7718745 w 12192001"/>
              <a:gd name="connsiteY104" fmla="*/ 2142703 h 2344739"/>
              <a:gd name="connsiteX105" fmla="*/ 7614347 w 12192001"/>
              <a:gd name="connsiteY105" fmla="*/ 2139232 h 2344739"/>
              <a:gd name="connsiteX106" fmla="*/ 7527543 w 12192001"/>
              <a:gd name="connsiteY106" fmla="*/ 2145060 h 2344739"/>
              <a:gd name="connsiteX107" fmla="*/ 7519571 w 12192001"/>
              <a:gd name="connsiteY107" fmla="*/ 2147613 h 2344739"/>
              <a:gd name="connsiteX108" fmla="*/ 7507411 w 12192001"/>
              <a:gd name="connsiteY108" fmla="*/ 2148948 h 2344739"/>
              <a:gd name="connsiteX109" fmla="*/ 7507040 w 12192001"/>
              <a:gd name="connsiteY109" fmla="*/ 2148621 h 2344739"/>
              <a:gd name="connsiteX110" fmla="*/ 7495795 w 12192001"/>
              <a:gd name="connsiteY110" fmla="*/ 2150573 h 2344739"/>
              <a:gd name="connsiteX111" fmla="*/ 7405391 w 12192001"/>
              <a:gd name="connsiteY111" fmla="*/ 2142468 h 2344739"/>
              <a:gd name="connsiteX112" fmla="*/ 7312180 w 12192001"/>
              <a:gd name="connsiteY112" fmla="*/ 2132873 h 2344739"/>
              <a:gd name="connsiteX113" fmla="*/ 7310853 w 12192001"/>
              <a:gd name="connsiteY113" fmla="*/ 2131431 h 2344739"/>
              <a:gd name="connsiteX114" fmla="*/ 7218559 w 12192001"/>
              <a:gd name="connsiteY114" fmla="*/ 2156680 h 2344739"/>
              <a:gd name="connsiteX115" fmla="*/ 7201101 w 12192001"/>
              <a:gd name="connsiteY115" fmla="*/ 2161230 h 2344739"/>
              <a:gd name="connsiteX116" fmla="*/ 7197004 w 12192001"/>
              <a:gd name="connsiteY116" fmla="*/ 2166588 h 2344739"/>
              <a:gd name="connsiteX117" fmla="*/ 7170808 w 12192001"/>
              <a:gd name="connsiteY117" fmla="*/ 2171236 h 2344739"/>
              <a:gd name="connsiteX118" fmla="*/ 7096988 w 12192001"/>
              <a:gd name="connsiteY118" fmla="*/ 2183464 h 2344739"/>
              <a:gd name="connsiteX119" fmla="*/ 7018496 w 12192001"/>
              <a:gd name="connsiteY119" fmla="*/ 2183090 h 2344739"/>
              <a:gd name="connsiteX120" fmla="*/ 6904146 w 12192001"/>
              <a:gd name="connsiteY120" fmla="*/ 2212596 h 2344739"/>
              <a:gd name="connsiteX121" fmla="*/ 6708222 w 12192001"/>
              <a:gd name="connsiteY121" fmla="*/ 2240551 h 2344739"/>
              <a:gd name="connsiteX122" fmla="*/ 6549454 w 12192001"/>
              <a:gd name="connsiteY122" fmla="*/ 2269327 h 2344739"/>
              <a:gd name="connsiteX123" fmla="*/ 6317560 w 12192001"/>
              <a:gd name="connsiteY123" fmla="*/ 2316127 h 2344739"/>
              <a:gd name="connsiteX124" fmla="*/ 6168674 w 12192001"/>
              <a:gd name="connsiteY124" fmla="*/ 2318214 h 2344739"/>
              <a:gd name="connsiteX125" fmla="*/ 6073848 w 12192001"/>
              <a:gd name="connsiteY125" fmla="*/ 2338676 h 2344739"/>
              <a:gd name="connsiteX126" fmla="*/ 6068529 w 12192001"/>
              <a:gd name="connsiteY126" fmla="*/ 2337139 h 2344739"/>
              <a:gd name="connsiteX127" fmla="*/ 6048638 w 12192001"/>
              <a:gd name="connsiteY127" fmla="*/ 2337822 h 2344739"/>
              <a:gd name="connsiteX128" fmla="*/ 6041285 w 12192001"/>
              <a:gd name="connsiteY128" fmla="*/ 2329473 h 2344739"/>
              <a:gd name="connsiteX129" fmla="*/ 6010090 w 12192001"/>
              <a:gd name="connsiteY129" fmla="*/ 2324380 h 2344739"/>
              <a:gd name="connsiteX130" fmla="*/ 5957375 w 12192001"/>
              <a:gd name="connsiteY130" fmla="*/ 2328024 h 2344739"/>
              <a:gd name="connsiteX131" fmla="*/ 5758919 w 12192001"/>
              <a:gd name="connsiteY131" fmla="*/ 2343716 h 2344739"/>
              <a:gd name="connsiteX132" fmla="*/ 5626960 w 12192001"/>
              <a:gd name="connsiteY132" fmla="*/ 2344739 h 2344739"/>
              <a:gd name="connsiteX133" fmla="*/ 5470906 w 12192001"/>
              <a:gd name="connsiteY133" fmla="*/ 2330719 h 2344739"/>
              <a:gd name="connsiteX134" fmla="*/ 5432761 w 12192001"/>
              <a:gd name="connsiteY134" fmla="*/ 2319466 h 2344739"/>
              <a:gd name="connsiteX135" fmla="*/ 5381669 w 12192001"/>
              <a:gd name="connsiteY135" fmla="*/ 2301764 h 2344739"/>
              <a:gd name="connsiteX136" fmla="*/ 5261764 w 12192001"/>
              <a:gd name="connsiteY136" fmla="*/ 2281347 h 2344739"/>
              <a:gd name="connsiteX137" fmla="*/ 5222961 w 12192001"/>
              <a:gd name="connsiteY137" fmla="*/ 2270223 h 2344739"/>
              <a:gd name="connsiteX138" fmla="*/ 5174660 w 12192001"/>
              <a:gd name="connsiteY138" fmla="*/ 2267233 h 2344739"/>
              <a:gd name="connsiteX139" fmla="*/ 5156554 w 12192001"/>
              <a:gd name="connsiteY139" fmla="*/ 2260010 h 2344739"/>
              <a:gd name="connsiteX140" fmla="*/ 5142599 w 12192001"/>
              <a:gd name="connsiteY140" fmla="*/ 2256610 h 2344739"/>
              <a:gd name="connsiteX141" fmla="*/ 5139596 w 12192001"/>
              <a:gd name="connsiteY141" fmla="*/ 2254509 h 2344739"/>
              <a:gd name="connsiteX142" fmla="*/ 5121659 w 12192001"/>
              <a:gd name="connsiteY142" fmla="*/ 2243656 h 2344739"/>
              <a:gd name="connsiteX143" fmla="*/ 5065790 w 12192001"/>
              <a:gd name="connsiteY143" fmla="*/ 2250227 h 2344739"/>
              <a:gd name="connsiteX144" fmla="*/ 5011514 w 12192001"/>
              <a:gd name="connsiteY144" fmla="*/ 2233846 h 2344739"/>
              <a:gd name="connsiteX145" fmla="*/ 4840441 w 12192001"/>
              <a:gd name="connsiteY145" fmla="*/ 2209829 h 2344739"/>
              <a:gd name="connsiteX146" fmla="*/ 4762447 w 12192001"/>
              <a:gd name="connsiteY146" fmla="*/ 2182061 h 2344739"/>
              <a:gd name="connsiteX147" fmla="*/ 4723186 w 12192001"/>
              <a:gd name="connsiteY147" fmla="*/ 2173047 h 2344739"/>
              <a:gd name="connsiteX148" fmla="*/ 4721176 w 12192001"/>
              <a:gd name="connsiteY148" fmla="*/ 2172298 h 2344739"/>
              <a:gd name="connsiteX149" fmla="*/ 4722111 w 12192001"/>
              <a:gd name="connsiteY149" fmla="*/ 2172087 h 2344739"/>
              <a:gd name="connsiteX150" fmla="*/ 4717202 w 12192001"/>
              <a:gd name="connsiteY150" fmla="*/ 2170817 h 2344739"/>
              <a:gd name="connsiteX151" fmla="*/ 4721176 w 12192001"/>
              <a:gd name="connsiteY151" fmla="*/ 2172298 h 2344739"/>
              <a:gd name="connsiteX152" fmla="*/ 4715526 w 12192001"/>
              <a:gd name="connsiteY152" fmla="*/ 2173573 h 2344739"/>
              <a:gd name="connsiteX153" fmla="*/ 4515814 w 12192001"/>
              <a:gd name="connsiteY153" fmla="*/ 2163671 h 2344739"/>
              <a:gd name="connsiteX154" fmla="*/ 4428543 w 12192001"/>
              <a:gd name="connsiteY154" fmla="*/ 2153020 h 2344739"/>
              <a:gd name="connsiteX155" fmla="*/ 4362875 w 12192001"/>
              <a:gd name="connsiteY155" fmla="*/ 2151674 h 2344739"/>
              <a:gd name="connsiteX156" fmla="*/ 4316966 w 12192001"/>
              <a:gd name="connsiteY156" fmla="*/ 2158289 h 2344739"/>
              <a:gd name="connsiteX157" fmla="*/ 4315110 w 12192001"/>
              <a:gd name="connsiteY157" fmla="*/ 2156948 h 2344739"/>
              <a:gd name="connsiteX158" fmla="*/ 4295144 w 12192001"/>
              <a:gd name="connsiteY158" fmla="*/ 2155069 h 2344739"/>
              <a:gd name="connsiteX159" fmla="*/ 4290064 w 12192001"/>
              <a:gd name="connsiteY159" fmla="*/ 2157986 h 2344739"/>
              <a:gd name="connsiteX160" fmla="*/ 4276142 w 12192001"/>
              <a:gd name="connsiteY160" fmla="*/ 2157740 h 2344739"/>
              <a:gd name="connsiteX161" fmla="*/ 4248117 w 12192001"/>
              <a:gd name="connsiteY161" fmla="*/ 2160064 h 2344739"/>
              <a:gd name="connsiteX162" fmla="*/ 4202051 w 12192001"/>
              <a:gd name="connsiteY162" fmla="*/ 2157269 h 2344739"/>
              <a:gd name="connsiteX163" fmla="*/ 4201745 w 12192001"/>
              <a:gd name="connsiteY163" fmla="*/ 2156010 h 2344739"/>
              <a:gd name="connsiteX164" fmla="*/ 4191248 w 12192001"/>
              <a:gd name="connsiteY164" fmla="*/ 2150376 h 2344739"/>
              <a:gd name="connsiteX165" fmla="*/ 4142745 w 12192001"/>
              <a:gd name="connsiteY165" fmla="*/ 2134511 h 2344739"/>
              <a:gd name="connsiteX166" fmla="*/ 4083097 w 12192001"/>
              <a:gd name="connsiteY166" fmla="*/ 2107978 h 2344739"/>
              <a:gd name="connsiteX167" fmla="*/ 4074546 w 12192001"/>
              <a:gd name="connsiteY167" fmla="*/ 2107143 h 2344739"/>
              <a:gd name="connsiteX168" fmla="*/ 4074427 w 12192001"/>
              <a:gd name="connsiteY168" fmla="*/ 2106844 h 2344739"/>
              <a:gd name="connsiteX169" fmla="*/ 4065510 w 12192001"/>
              <a:gd name="connsiteY169" fmla="*/ 2105400 h 2344739"/>
              <a:gd name="connsiteX170" fmla="*/ 4058954 w 12192001"/>
              <a:gd name="connsiteY170" fmla="*/ 2105618 h 2344739"/>
              <a:gd name="connsiteX171" fmla="*/ 4042364 w 12192001"/>
              <a:gd name="connsiteY171" fmla="*/ 2103997 h 2344739"/>
              <a:gd name="connsiteX172" fmla="*/ 4036997 w 12192001"/>
              <a:gd name="connsiteY172" fmla="*/ 2101563 h 2344739"/>
              <a:gd name="connsiteX173" fmla="*/ 4035363 w 12192001"/>
              <a:gd name="connsiteY173" fmla="*/ 2097896 h 2344739"/>
              <a:gd name="connsiteX174" fmla="*/ 4033778 w 12192001"/>
              <a:gd name="connsiteY174" fmla="*/ 2098131 h 2344739"/>
              <a:gd name="connsiteX175" fmla="*/ 4004538 w 12192001"/>
              <a:gd name="connsiteY175" fmla="*/ 2085563 h 2344739"/>
              <a:gd name="connsiteX176" fmla="*/ 3936846 w 12192001"/>
              <a:gd name="connsiteY176" fmla="*/ 2068106 h 2344739"/>
              <a:gd name="connsiteX177" fmla="*/ 3897275 w 12192001"/>
              <a:gd name="connsiteY177" fmla="*/ 2062451 h 2344739"/>
              <a:gd name="connsiteX178" fmla="*/ 3789760 w 12192001"/>
              <a:gd name="connsiteY178" fmla="*/ 2042213 h 2344739"/>
              <a:gd name="connsiteX179" fmla="*/ 3682513 w 12192001"/>
              <a:gd name="connsiteY179" fmla="*/ 2018290 h 2344739"/>
              <a:gd name="connsiteX180" fmla="*/ 3610035 w 12192001"/>
              <a:gd name="connsiteY180" fmla="*/ 1986019 h 2344739"/>
              <a:gd name="connsiteX181" fmla="*/ 3603855 w 12192001"/>
              <a:gd name="connsiteY181" fmla="*/ 1987381 h 2344739"/>
              <a:gd name="connsiteX182" fmla="*/ 3594736 w 12192001"/>
              <a:gd name="connsiteY182" fmla="*/ 1987545 h 2344739"/>
              <a:gd name="connsiteX183" fmla="*/ 3594501 w 12192001"/>
              <a:gd name="connsiteY183" fmla="*/ 1987276 h 2344739"/>
              <a:gd name="connsiteX184" fmla="*/ 3585978 w 12192001"/>
              <a:gd name="connsiteY184" fmla="*/ 1987966 h 2344739"/>
              <a:gd name="connsiteX185" fmla="*/ 3536135 w 12192001"/>
              <a:gd name="connsiteY185" fmla="*/ 1978267 h 2344739"/>
              <a:gd name="connsiteX186" fmla="*/ 3473223 w 12192001"/>
              <a:gd name="connsiteY186" fmla="*/ 1974606 h 2344739"/>
              <a:gd name="connsiteX187" fmla="*/ 3400728 w 12192001"/>
              <a:gd name="connsiteY187" fmla="*/ 1962558 h 2344739"/>
              <a:gd name="connsiteX188" fmla="*/ 3363888 w 12192001"/>
              <a:gd name="connsiteY188" fmla="*/ 1979510 h 2344739"/>
              <a:gd name="connsiteX189" fmla="*/ 3344026 w 12192001"/>
              <a:gd name="connsiteY189" fmla="*/ 1981192 h 2344739"/>
              <a:gd name="connsiteX190" fmla="*/ 3341698 w 12192001"/>
              <a:gd name="connsiteY190" fmla="*/ 1980217 h 2344739"/>
              <a:gd name="connsiteX191" fmla="*/ 3262356 w 12192001"/>
              <a:gd name="connsiteY191" fmla="*/ 1986094 h 2344739"/>
              <a:gd name="connsiteX192" fmla="*/ 3142556 w 12192001"/>
              <a:gd name="connsiteY192" fmla="*/ 1993869 h 2344739"/>
              <a:gd name="connsiteX193" fmla="*/ 3030291 w 12192001"/>
              <a:gd name="connsiteY193" fmla="*/ 1996512 h 2344739"/>
              <a:gd name="connsiteX194" fmla="*/ 2781569 w 12192001"/>
              <a:gd name="connsiteY194" fmla="*/ 2018333 h 2344739"/>
              <a:gd name="connsiteX195" fmla="*/ 2646527 w 12192001"/>
              <a:gd name="connsiteY195" fmla="*/ 2028869 h 2344739"/>
              <a:gd name="connsiteX196" fmla="*/ 2568028 w 12192001"/>
              <a:gd name="connsiteY196" fmla="*/ 2002628 h 2344739"/>
              <a:gd name="connsiteX197" fmla="*/ 2443255 w 12192001"/>
              <a:gd name="connsiteY197" fmla="*/ 2016529 h 2344739"/>
              <a:gd name="connsiteX198" fmla="*/ 2315112 w 12192001"/>
              <a:gd name="connsiteY198" fmla="*/ 2024996 h 2344739"/>
              <a:gd name="connsiteX199" fmla="*/ 2208578 w 12192001"/>
              <a:gd name="connsiteY199" fmla="*/ 2019763 h 2344739"/>
              <a:gd name="connsiteX200" fmla="*/ 2094665 w 12192001"/>
              <a:gd name="connsiteY200" fmla="*/ 2003052 h 2344739"/>
              <a:gd name="connsiteX201" fmla="*/ 1997356 w 12192001"/>
              <a:gd name="connsiteY201" fmla="*/ 1995032 h 2344739"/>
              <a:gd name="connsiteX202" fmla="*/ 1928172 w 12192001"/>
              <a:gd name="connsiteY202" fmla="*/ 2016977 h 2344739"/>
              <a:gd name="connsiteX203" fmla="*/ 1921650 w 12192001"/>
              <a:gd name="connsiteY203" fmla="*/ 2012146 h 2344739"/>
              <a:gd name="connsiteX204" fmla="*/ 1873080 w 12192001"/>
              <a:gd name="connsiteY204" fmla="*/ 2013741 h 2344739"/>
              <a:gd name="connsiteX205" fmla="*/ 1786655 w 12192001"/>
              <a:gd name="connsiteY205" fmla="*/ 2041363 h 2344739"/>
              <a:gd name="connsiteX206" fmla="*/ 1738204 w 12192001"/>
              <a:gd name="connsiteY206" fmla="*/ 2036312 h 2344739"/>
              <a:gd name="connsiteX207" fmla="*/ 1675071 w 12192001"/>
              <a:gd name="connsiteY207" fmla="*/ 2019963 h 2344739"/>
              <a:gd name="connsiteX208" fmla="*/ 1608669 w 12192001"/>
              <a:gd name="connsiteY208" fmla="*/ 2013066 h 2344739"/>
              <a:gd name="connsiteX209" fmla="*/ 1496110 w 12192001"/>
              <a:gd name="connsiteY209" fmla="*/ 1987476 h 2344739"/>
              <a:gd name="connsiteX210" fmla="*/ 1149979 w 12192001"/>
              <a:gd name="connsiteY210" fmla="*/ 1938041 h 2344739"/>
              <a:gd name="connsiteX211" fmla="*/ 858269 w 12192001"/>
              <a:gd name="connsiteY211" fmla="*/ 1928608 h 2344739"/>
              <a:gd name="connsiteX212" fmla="*/ 837540 w 12192001"/>
              <a:gd name="connsiteY212" fmla="*/ 1929821 h 2344739"/>
              <a:gd name="connsiteX213" fmla="*/ 816809 w 12192001"/>
              <a:gd name="connsiteY213" fmla="*/ 1927857 h 2344739"/>
              <a:gd name="connsiteX214" fmla="*/ 811506 w 12192001"/>
              <a:gd name="connsiteY214" fmla="*/ 1930751 h 2344739"/>
              <a:gd name="connsiteX215" fmla="*/ 797041 w 12192001"/>
              <a:gd name="connsiteY215" fmla="*/ 1930446 h 2344739"/>
              <a:gd name="connsiteX216" fmla="*/ 767901 w 12192001"/>
              <a:gd name="connsiteY216" fmla="*/ 1932653 h 2344739"/>
              <a:gd name="connsiteX217" fmla="*/ 763053 w 12192001"/>
              <a:gd name="connsiteY217" fmla="*/ 1930432 h 2344739"/>
              <a:gd name="connsiteX218" fmla="*/ 720047 w 12192001"/>
              <a:gd name="connsiteY218" fmla="*/ 1929661 h 2344739"/>
              <a:gd name="connsiteX219" fmla="*/ 719742 w 12192001"/>
              <a:gd name="connsiteY219" fmla="*/ 1928399 h 2344739"/>
              <a:gd name="connsiteX220" fmla="*/ 708875 w 12192001"/>
              <a:gd name="connsiteY220" fmla="*/ 1922722 h 2344739"/>
              <a:gd name="connsiteX221" fmla="*/ 596792 w 12192001"/>
              <a:gd name="connsiteY221" fmla="*/ 1879864 h 2344739"/>
              <a:gd name="connsiteX222" fmla="*/ 578535 w 12192001"/>
              <a:gd name="connsiteY222" fmla="*/ 1877212 h 2344739"/>
              <a:gd name="connsiteX223" fmla="*/ 571717 w 12192001"/>
              <a:gd name="connsiteY223" fmla="*/ 1877401 h 2344739"/>
              <a:gd name="connsiteX224" fmla="*/ 445099 w 12192001"/>
              <a:gd name="connsiteY224" fmla="*/ 1839371 h 2344739"/>
              <a:gd name="connsiteX225" fmla="*/ 404015 w 12192001"/>
              <a:gd name="connsiteY225" fmla="*/ 1833548 h 2344739"/>
              <a:gd name="connsiteX226" fmla="*/ 292435 w 12192001"/>
              <a:gd name="connsiteY226" fmla="*/ 1812852 h 2344739"/>
              <a:gd name="connsiteX227" fmla="*/ 118381 w 12192001"/>
              <a:gd name="connsiteY227" fmla="*/ 1761047 h 2344739"/>
              <a:gd name="connsiteX228" fmla="*/ 15526 w 12192001"/>
              <a:gd name="connsiteY228" fmla="*/ 1758191 h 2344739"/>
              <a:gd name="connsiteX229" fmla="*/ 2 w 12192001"/>
              <a:gd name="connsiteY229" fmla="*/ 1752722 h 2344739"/>
              <a:gd name="connsiteX230" fmla="*/ 1 w 12192001"/>
              <a:gd name="connsiteY230" fmla="*/ 762497 h 2344739"/>
              <a:gd name="connsiteX231" fmla="*/ 0 w 12192001"/>
              <a:gd name="connsiteY231" fmla="*/ 762497 h 2344739"/>
              <a:gd name="connsiteX232" fmla="*/ 0 w 12192001"/>
              <a:gd name="connsiteY232" fmla="*/ 222213 h 2344739"/>
              <a:gd name="connsiteX233" fmla="*/ 0 w 12192001"/>
              <a:gd name="connsiteY233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51232 w 12192001"/>
              <a:gd name="connsiteY69" fmla="*/ 1923669 h 2344739"/>
              <a:gd name="connsiteX70" fmla="*/ 9113812 w 12192001"/>
              <a:gd name="connsiteY70" fmla="*/ 1919069 h 2344739"/>
              <a:gd name="connsiteX71" fmla="*/ 9053453 w 12192001"/>
              <a:gd name="connsiteY71" fmla="*/ 1910755 h 2344739"/>
              <a:gd name="connsiteX72" fmla="*/ 9005486 w 12192001"/>
              <a:gd name="connsiteY72" fmla="*/ 1914040 h 2344739"/>
              <a:gd name="connsiteX73" fmla="*/ 9005201 w 12192001"/>
              <a:gd name="connsiteY73" fmla="*/ 1913800 h 2344739"/>
              <a:gd name="connsiteX74" fmla="*/ 8996232 w 12192001"/>
              <a:gd name="connsiteY74" fmla="*/ 1915011 h 2344739"/>
              <a:gd name="connsiteX75" fmla="*/ 8990394 w 12192001"/>
              <a:gd name="connsiteY75" fmla="*/ 1917072 h 2344739"/>
              <a:gd name="connsiteX76" fmla="*/ 8974337 w 12192001"/>
              <a:gd name="connsiteY76" fmla="*/ 1920298 h 2344739"/>
              <a:gd name="connsiteX77" fmla="*/ 8968011 w 12192001"/>
              <a:gd name="connsiteY77" fmla="*/ 1919598 h 2344739"/>
              <a:gd name="connsiteX78" fmla="*/ 8963048 w 12192001"/>
              <a:gd name="connsiteY78" fmla="*/ 1917373 h 2344739"/>
              <a:gd name="connsiteX79" fmla="*/ 8928988 w 12192001"/>
              <a:gd name="connsiteY79" fmla="*/ 1914185 h 2344739"/>
              <a:gd name="connsiteX80" fmla="*/ 8752444 w 12192001"/>
              <a:gd name="connsiteY80" fmla="*/ 1933417 h 2344739"/>
              <a:gd name="connsiteX81" fmla="*/ 8707847 w 12192001"/>
              <a:gd name="connsiteY81" fmla="*/ 1935518 h 2344739"/>
              <a:gd name="connsiteX82" fmla="*/ 8596071 w 12192001"/>
              <a:gd name="connsiteY82" fmla="*/ 1944090 h 2344739"/>
              <a:gd name="connsiteX83" fmla="*/ 8525230 w 12192001"/>
              <a:gd name="connsiteY83" fmla="*/ 1929248 h 2344739"/>
              <a:gd name="connsiteX84" fmla="*/ 8510983 w 12192001"/>
              <a:gd name="connsiteY84" fmla="*/ 1935163 h 2344739"/>
              <a:gd name="connsiteX85" fmla="*/ 8506167 w 12192001"/>
              <a:gd name="connsiteY85" fmla="*/ 1938164 h 2344739"/>
              <a:gd name="connsiteX86" fmla="*/ 8497968 w 12192001"/>
              <a:gd name="connsiteY86" fmla="*/ 1940902 h 2344739"/>
              <a:gd name="connsiteX87" fmla="*/ 8497594 w 12192001"/>
              <a:gd name="connsiteY87" fmla="*/ 1940723 h 2344739"/>
              <a:gd name="connsiteX88" fmla="*/ 8490249 w 12192001"/>
              <a:gd name="connsiteY88" fmla="*/ 1943773 h 2344739"/>
              <a:gd name="connsiteX89" fmla="*/ 8367182 w 12192001"/>
              <a:gd name="connsiteY89" fmla="*/ 1957815 h 2344739"/>
              <a:gd name="connsiteX90" fmla="*/ 8353799 w 12192001"/>
              <a:gd name="connsiteY90" fmla="*/ 1958009 h 2344739"/>
              <a:gd name="connsiteX91" fmla="*/ 8352373 w 12192001"/>
              <a:gd name="connsiteY91" fmla="*/ 1957169 h 2344739"/>
              <a:gd name="connsiteX92" fmla="*/ 8320104 w 12192001"/>
              <a:gd name="connsiteY92" fmla="*/ 1974587 h 2344739"/>
              <a:gd name="connsiteX93" fmla="*/ 8314433 w 12192001"/>
              <a:gd name="connsiteY93" fmla="*/ 1974913 h 2344739"/>
              <a:gd name="connsiteX94" fmla="*/ 8295174 w 12192001"/>
              <a:gd name="connsiteY94" fmla="*/ 1988808 h 2344739"/>
              <a:gd name="connsiteX95" fmla="*/ 8284276 w 12192001"/>
              <a:gd name="connsiteY95" fmla="*/ 1994631 h 2344739"/>
              <a:gd name="connsiteX96" fmla="*/ 8283150 w 12192001"/>
              <a:gd name="connsiteY96" fmla="*/ 1999074 h 2344739"/>
              <a:gd name="connsiteX97" fmla="*/ 8266076 w 12192001"/>
              <a:gd name="connsiteY97" fmla="*/ 2006249 h 2344739"/>
              <a:gd name="connsiteX98" fmla="*/ 8263377 w 12192001"/>
              <a:gd name="connsiteY98" fmla="*/ 2006019 h 2344739"/>
              <a:gd name="connsiteX99" fmla="*/ 8252033 w 12192001"/>
              <a:gd name="connsiteY99" fmla="*/ 2015862 h 2344739"/>
              <a:gd name="connsiteX100" fmla="*/ 8245834 w 12192001"/>
              <a:gd name="connsiteY100" fmla="*/ 2028854 h 2344739"/>
              <a:gd name="connsiteX101" fmla="*/ 8090272 w 12192001"/>
              <a:gd name="connsiteY101" fmla="*/ 2075015 h 2344739"/>
              <a:gd name="connsiteX102" fmla="*/ 7905407 w 12192001"/>
              <a:gd name="connsiteY102" fmla="*/ 2116988 h 2344739"/>
              <a:gd name="connsiteX103" fmla="*/ 7718745 w 12192001"/>
              <a:gd name="connsiteY103" fmla="*/ 2142703 h 2344739"/>
              <a:gd name="connsiteX104" fmla="*/ 7614347 w 12192001"/>
              <a:gd name="connsiteY104" fmla="*/ 2139232 h 2344739"/>
              <a:gd name="connsiteX105" fmla="*/ 7527543 w 12192001"/>
              <a:gd name="connsiteY105" fmla="*/ 2145060 h 2344739"/>
              <a:gd name="connsiteX106" fmla="*/ 7519571 w 12192001"/>
              <a:gd name="connsiteY106" fmla="*/ 2147613 h 2344739"/>
              <a:gd name="connsiteX107" fmla="*/ 7507411 w 12192001"/>
              <a:gd name="connsiteY107" fmla="*/ 2148948 h 2344739"/>
              <a:gd name="connsiteX108" fmla="*/ 7507040 w 12192001"/>
              <a:gd name="connsiteY108" fmla="*/ 2148621 h 2344739"/>
              <a:gd name="connsiteX109" fmla="*/ 7495795 w 12192001"/>
              <a:gd name="connsiteY109" fmla="*/ 2150573 h 2344739"/>
              <a:gd name="connsiteX110" fmla="*/ 7405391 w 12192001"/>
              <a:gd name="connsiteY110" fmla="*/ 2142468 h 2344739"/>
              <a:gd name="connsiteX111" fmla="*/ 7312180 w 12192001"/>
              <a:gd name="connsiteY111" fmla="*/ 2132873 h 2344739"/>
              <a:gd name="connsiteX112" fmla="*/ 7310853 w 12192001"/>
              <a:gd name="connsiteY112" fmla="*/ 2131431 h 2344739"/>
              <a:gd name="connsiteX113" fmla="*/ 7218559 w 12192001"/>
              <a:gd name="connsiteY113" fmla="*/ 2156680 h 2344739"/>
              <a:gd name="connsiteX114" fmla="*/ 7201101 w 12192001"/>
              <a:gd name="connsiteY114" fmla="*/ 2161230 h 2344739"/>
              <a:gd name="connsiteX115" fmla="*/ 7197004 w 12192001"/>
              <a:gd name="connsiteY115" fmla="*/ 2166588 h 2344739"/>
              <a:gd name="connsiteX116" fmla="*/ 7170808 w 12192001"/>
              <a:gd name="connsiteY116" fmla="*/ 2171236 h 2344739"/>
              <a:gd name="connsiteX117" fmla="*/ 7096988 w 12192001"/>
              <a:gd name="connsiteY117" fmla="*/ 2183464 h 2344739"/>
              <a:gd name="connsiteX118" fmla="*/ 7018496 w 12192001"/>
              <a:gd name="connsiteY118" fmla="*/ 2183090 h 2344739"/>
              <a:gd name="connsiteX119" fmla="*/ 6904146 w 12192001"/>
              <a:gd name="connsiteY119" fmla="*/ 2212596 h 2344739"/>
              <a:gd name="connsiteX120" fmla="*/ 6708222 w 12192001"/>
              <a:gd name="connsiteY120" fmla="*/ 2240551 h 2344739"/>
              <a:gd name="connsiteX121" fmla="*/ 6549454 w 12192001"/>
              <a:gd name="connsiteY121" fmla="*/ 2269327 h 2344739"/>
              <a:gd name="connsiteX122" fmla="*/ 6317560 w 12192001"/>
              <a:gd name="connsiteY122" fmla="*/ 2316127 h 2344739"/>
              <a:gd name="connsiteX123" fmla="*/ 6168674 w 12192001"/>
              <a:gd name="connsiteY123" fmla="*/ 2318214 h 2344739"/>
              <a:gd name="connsiteX124" fmla="*/ 6073848 w 12192001"/>
              <a:gd name="connsiteY124" fmla="*/ 2338676 h 2344739"/>
              <a:gd name="connsiteX125" fmla="*/ 6068529 w 12192001"/>
              <a:gd name="connsiteY125" fmla="*/ 2337139 h 2344739"/>
              <a:gd name="connsiteX126" fmla="*/ 6048638 w 12192001"/>
              <a:gd name="connsiteY126" fmla="*/ 2337822 h 2344739"/>
              <a:gd name="connsiteX127" fmla="*/ 6041285 w 12192001"/>
              <a:gd name="connsiteY127" fmla="*/ 2329473 h 2344739"/>
              <a:gd name="connsiteX128" fmla="*/ 6010090 w 12192001"/>
              <a:gd name="connsiteY128" fmla="*/ 2324380 h 2344739"/>
              <a:gd name="connsiteX129" fmla="*/ 5957375 w 12192001"/>
              <a:gd name="connsiteY129" fmla="*/ 2328024 h 2344739"/>
              <a:gd name="connsiteX130" fmla="*/ 5758919 w 12192001"/>
              <a:gd name="connsiteY130" fmla="*/ 2343716 h 2344739"/>
              <a:gd name="connsiteX131" fmla="*/ 5626960 w 12192001"/>
              <a:gd name="connsiteY131" fmla="*/ 2344739 h 2344739"/>
              <a:gd name="connsiteX132" fmla="*/ 5470906 w 12192001"/>
              <a:gd name="connsiteY132" fmla="*/ 2330719 h 2344739"/>
              <a:gd name="connsiteX133" fmla="*/ 5432761 w 12192001"/>
              <a:gd name="connsiteY133" fmla="*/ 2319466 h 2344739"/>
              <a:gd name="connsiteX134" fmla="*/ 5381669 w 12192001"/>
              <a:gd name="connsiteY134" fmla="*/ 2301764 h 2344739"/>
              <a:gd name="connsiteX135" fmla="*/ 5261764 w 12192001"/>
              <a:gd name="connsiteY135" fmla="*/ 2281347 h 2344739"/>
              <a:gd name="connsiteX136" fmla="*/ 5222961 w 12192001"/>
              <a:gd name="connsiteY136" fmla="*/ 2270223 h 2344739"/>
              <a:gd name="connsiteX137" fmla="*/ 5174660 w 12192001"/>
              <a:gd name="connsiteY137" fmla="*/ 2267233 h 2344739"/>
              <a:gd name="connsiteX138" fmla="*/ 5156554 w 12192001"/>
              <a:gd name="connsiteY138" fmla="*/ 2260010 h 2344739"/>
              <a:gd name="connsiteX139" fmla="*/ 5142599 w 12192001"/>
              <a:gd name="connsiteY139" fmla="*/ 2256610 h 2344739"/>
              <a:gd name="connsiteX140" fmla="*/ 5139596 w 12192001"/>
              <a:gd name="connsiteY140" fmla="*/ 2254509 h 2344739"/>
              <a:gd name="connsiteX141" fmla="*/ 5121659 w 12192001"/>
              <a:gd name="connsiteY141" fmla="*/ 2243656 h 2344739"/>
              <a:gd name="connsiteX142" fmla="*/ 5065790 w 12192001"/>
              <a:gd name="connsiteY142" fmla="*/ 2250227 h 2344739"/>
              <a:gd name="connsiteX143" fmla="*/ 5011514 w 12192001"/>
              <a:gd name="connsiteY143" fmla="*/ 2233846 h 2344739"/>
              <a:gd name="connsiteX144" fmla="*/ 4840441 w 12192001"/>
              <a:gd name="connsiteY144" fmla="*/ 2209829 h 2344739"/>
              <a:gd name="connsiteX145" fmla="*/ 4762447 w 12192001"/>
              <a:gd name="connsiteY145" fmla="*/ 2182061 h 2344739"/>
              <a:gd name="connsiteX146" fmla="*/ 4723186 w 12192001"/>
              <a:gd name="connsiteY146" fmla="*/ 2173047 h 2344739"/>
              <a:gd name="connsiteX147" fmla="*/ 4721176 w 12192001"/>
              <a:gd name="connsiteY147" fmla="*/ 2172298 h 2344739"/>
              <a:gd name="connsiteX148" fmla="*/ 4722111 w 12192001"/>
              <a:gd name="connsiteY148" fmla="*/ 2172087 h 2344739"/>
              <a:gd name="connsiteX149" fmla="*/ 4717202 w 12192001"/>
              <a:gd name="connsiteY149" fmla="*/ 2170817 h 2344739"/>
              <a:gd name="connsiteX150" fmla="*/ 4721176 w 12192001"/>
              <a:gd name="connsiteY150" fmla="*/ 2172298 h 2344739"/>
              <a:gd name="connsiteX151" fmla="*/ 4715526 w 12192001"/>
              <a:gd name="connsiteY151" fmla="*/ 2173573 h 2344739"/>
              <a:gd name="connsiteX152" fmla="*/ 4515814 w 12192001"/>
              <a:gd name="connsiteY152" fmla="*/ 2163671 h 2344739"/>
              <a:gd name="connsiteX153" fmla="*/ 4428543 w 12192001"/>
              <a:gd name="connsiteY153" fmla="*/ 2153020 h 2344739"/>
              <a:gd name="connsiteX154" fmla="*/ 4362875 w 12192001"/>
              <a:gd name="connsiteY154" fmla="*/ 2151674 h 2344739"/>
              <a:gd name="connsiteX155" fmla="*/ 4316966 w 12192001"/>
              <a:gd name="connsiteY155" fmla="*/ 2158289 h 2344739"/>
              <a:gd name="connsiteX156" fmla="*/ 4315110 w 12192001"/>
              <a:gd name="connsiteY156" fmla="*/ 2156948 h 2344739"/>
              <a:gd name="connsiteX157" fmla="*/ 4295144 w 12192001"/>
              <a:gd name="connsiteY157" fmla="*/ 2155069 h 2344739"/>
              <a:gd name="connsiteX158" fmla="*/ 4290064 w 12192001"/>
              <a:gd name="connsiteY158" fmla="*/ 2157986 h 2344739"/>
              <a:gd name="connsiteX159" fmla="*/ 4276142 w 12192001"/>
              <a:gd name="connsiteY159" fmla="*/ 2157740 h 2344739"/>
              <a:gd name="connsiteX160" fmla="*/ 4248117 w 12192001"/>
              <a:gd name="connsiteY160" fmla="*/ 2160064 h 2344739"/>
              <a:gd name="connsiteX161" fmla="*/ 4202051 w 12192001"/>
              <a:gd name="connsiteY161" fmla="*/ 2157269 h 2344739"/>
              <a:gd name="connsiteX162" fmla="*/ 4201745 w 12192001"/>
              <a:gd name="connsiteY162" fmla="*/ 2156010 h 2344739"/>
              <a:gd name="connsiteX163" fmla="*/ 4191248 w 12192001"/>
              <a:gd name="connsiteY163" fmla="*/ 2150376 h 2344739"/>
              <a:gd name="connsiteX164" fmla="*/ 4142745 w 12192001"/>
              <a:gd name="connsiteY164" fmla="*/ 2134511 h 2344739"/>
              <a:gd name="connsiteX165" fmla="*/ 4083097 w 12192001"/>
              <a:gd name="connsiteY165" fmla="*/ 2107978 h 2344739"/>
              <a:gd name="connsiteX166" fmla="*/ 4074546 w 12192001"/>
              <a:gd name="connsiteY166" fmla="*/ 2107143 h 2344739"/>
              <a:gd name="connsiteX167" fmla="*/ 4074427 w 12192001"/>
              <a:gd name="connsiteY167" fmla="*/ 2106844 h 2344739"/>
              <a:gd name="connsiteX168" fmla="*/ 4065510 w 12192001"/>
              <a:gd name="connsiteY168" fmla="*/ 2105400 h 2344739"/>
              <a:gd name="connsiteX169" fmla="*/ 4058954 w 12192001"/>
              <a:gd name="connsiteY169" fmla="*/ 2105618 h 2344739"/>
              <a:gd name="connsiteX170" fmla="*/ 4042364 w 12192001"/>
              <a:gd name="connsiteY170" fmla="*/ 2103997 h 2344739"/>
              <a:gd name="connsiteX171" fmla="*/ 4036997 w 12192001"/>
              <a:gd name="connsiteY171" fmla="*/ 2101563 h 2344739"/>
              <a:gd name="connsiteX172" fmla="*/ 4035363 w 12192001"/>
              <a:gd name="connsiteY172" fmla="*/ 2097896 h 2344739"/>
              <a:gd name="connsiteX173" fmla="*/ 4033778 w 12192001"/>
              <a:gd name="connsiteY173" fmla="*/ 2098131 h 2344739"/>
              <a:gd name="connsiteX174" fmla="*/ 4004538 w 12192001"/>
              <a:gd name="connsiteY174" fmla="*/ 2085563 h 2344739"/>
              <a:gd name="connsiteX175" fmla="*/ 3936846 w 12192001"/>
              <a:gd name="connsiteY175" fmla="*/ 2068106 h 2344739"/>
              <a:gd name="connsiteX176" fmla="*/ 3897275 w 12192001"/>
              <a:gd name="connsiteY176" fmla="*/ 2062451 h 2344739"/>
              <a:gd name="connsiteX177" fmla="*/ 3789760 w 12192001"/>
              <a:gd name="connsiteY177" fmla="*/ 2042213 h 2344739"/>
              <a:gd name="connsiteX178" fmla="*/ 3682513 w 12192001"/>
              <a:gd name="connsiteY178" fmla="*/ 2018290 h 2344739"/>
              <a:gd name="connsiteX179" fmla="*/ 3610035 w 12192001"/>
              <a:gd name="connsiteY179" fmla="*/ 1986019 h 2344739"/>
              <a:gd name="connsiteX180" fmla="*/ 3603855 w 12192001"/>
              <a:gd name="connsiteY180" fmla="*/ 1987381 h 2344739"/>
              <a:gd name="connsiteX181" fmla="*/ 3594736 w 12192001"/>
              <a:gd name="connsiteY181" fmla="*/ 1987545 h 2344739"/>
              <a:gd name="connsiteX182" fmla="*/ 3594501 w 12192001"/>
              <a:gd name="connsiteY182" fmla="*/ 1987276 h 2344739"/>
              <a:gd name="connsiteX183" fmla="*/ 3585978 w 12192001"/>
              <a:gd name="connsiteY183" fmla="*/ 1987966 h 2344739"/>
              <a:gd name="connsiteX184" fmla="*/ 3536135 w 12192001"/>
              <a:gd name="connsiteY184" fmla="*/ 1978267 h 2344739"/>
              <a:gd name="connsiteX185" fmla="*/ 3473223 w 12192001"/>
              <a:gd name="connsiteY185" fmla="*/ 1974606 h 2344739"/>
              <a:gd name="connsiteX186" fmla="*/ 3400728 w 12192001"/>
              <a:gd name="connsiteY186" fmla="*/ 1962558 h 2344739"/>
              <a:gd name="connsiteX187" fmla="*/ 3363888 w 12192001"/>
              <a:gd name="connsiteY187" fmla="*/ 1979510 h 2344739"/>
              <a:gd name="connsiteX188" fmla="*/ 3344026 w 12192001"/>
              <a:gd name="connsiteY188" fmla="*/ 1981192 h 2344739"/>
              <a:gd name="connsiteX189" fmla="*/ 3341698 w 12192001"/>
              <a:gd name="connsiteY189" fmla="*/ 1980217 h 2344739"/>
              <a:gd name="connsiteX190" fmla="*/ 3262356 w 12192001"/>
              <a:gd name="connsiteY190" fmla="*/ 1986094 h 2344739"/>
              <a:gd name="connsiteX191" fmla="*/ 3142556 w 12192001"/>
              <a:gd name="connsiteY191" fmla="*/ 1993869 h 2344739"/>
              <a:gd name="connsiteX192" fmla="*/ 3030291 w 12192001"/>
              <a:gd name="connsiteY192" fmla="*/ 1996512 h 2344739"/>
              <a:gd name="connsiteX193" fmla="*/ 2781569 w 12192001"/>
              <a:gd name="connsiteY193" fmla="*/ 2018333 h 2344739"/>
              <a:gd name="connsiteX194" fmla="*/ 2646527 w 12192001"/>
              <a:gd name="connsiteY194" fmla="*/ 2028869 h 2344739"/>
              <a:gd name="connsiteX195" fmla="*/ 2568028 w 12192001"/>
              <a:gd name="connsiteY195" fmla="*/ 2002628 h 2344739"/>
              <a:gd name="connsiteX196" fmla="*/ 2443255 w 12192001"/>
              <a:gd name="connsiteY196" fmla="*/ 2016529 h 2344739"/>
              <a:gd name="connsiteX197" fmla="*/ 2315112 w 12192001"/>
              <a:gd name="connsiteY197" fmla="*/ 2024996 h 2344739"/>
              <a:gd name="connsiteX198" fmla="*/ 2208578 w 12192001"/>
              <a:gd name="connsiteY198" fmla="*/ 2019763 h 2344739"/>
              <a:gd name="connsiteX199" fmla="*/ 2094665 w 12192001"/>
              <a:gd name="connsiteY199" fmla="*/ 2003052 h 2344739"/>
              <a:gd name="connsiteX200" fmla="*/ 1997356 w 12192001"/>
              <a:gd name="connsiteY200" fmla="*/ 1995032 h 2344739"/>
              <a:gd name="connsiteX201" fmla="*/ 1928172 w 12192001"/>
              <a:gd name="connsiteY201" fmla="*/ 2016977 h 2344739"/>
              <a:gd name="connsiteX202" fmla="*/ 1921650 w 12192001"/>
              <a:gd name="connsiteY202" fmla="*/ 2012146 h 2344739"/>
              <a:gd name="connsiteX203" fmla="*/ 1873080 w 12192001"/>
              <a:gd name="connsiteY203" fmla="*/ 2013741 h 2344739"/>
              <a:gd name="connsiteX204" fmla="*/ 1786655 w 12192001"/>
              <a:gd name="connsiteY204" fmla="*/ 2041363 h 2344739"/>
              <a:gd name="connsiteX205" fmla="*/ 1738204 w 12192001"/>
              <a:gd name="connsiteY205" fmla="*/ 2036312 h 2344739"/>
              <a:gd name="connsiteX206" fmla="*/ 1675071 w 12192001"/>
              <a:gd name="connsiteY206" fmla="*/ 2019963 h 2344739"/>
              <a:gd name="connsiteX207" fmla="*/ 1608669 w 12192001"/>
              <a:gd name="connsiteY207" fmla="*/ 2013066 h 2344739"/>
              <a:gd name="connsiteX208" fmla="*/ 1496110 w 12192001"/>
              <a:gd name="connsiteY208" fmla="*/ 1987476 h 2344739"/>
              <a:gd name="connsiteX209" fmla="*/ 1149979 w 12192001"/>
              <a:gd name="connsiteY209" fmla="*/ 1938041 h 2344739"/>
              <a:gd name="connsiteX210" fmla="*/ 858269 w 12192001"/>
              <a:gd name="connsiteY210" fmla="*/ 1928608 h 2344739"/>
              <a:gd name="connsiteX211" fmla="*/ 837540 w 12192001"/>
              <a:gd name="connsiteY211" fmla="*/ 1929821 h 2344739"/>
              <a:gd name="connsiteX212" fmla="*/ 816809 w 12192001"/>
              <a:gd name="connsiteY212" fmla="*/ 1927857 h 2344739"/>
              <a:gd name="connsiteX213" fmla="*/ 811506 w 12192001"/>
              <a:gd name="connsiteY213" fmla="*/ 1930751 h 2344739"/>
              <a:gd name="connsiteX214" fmla="*/ 797041 w 12192001"/>
              <a:gd name="connsiteY214" fmla="*/ 1930446 h 2344739"/>
              <a:gd name="connsiteX215" fmla="*/ 767901 w 12192001"/>
              <a:gd name="connsiteY215" fmla="*/ 1932653 h 2344739"/>
              <a:gd name="connsiteX216" fmla="*/ 763053 w 12192001"/>
              <a:gd name="connsiteY216" fmla="*/ 1930432 h 2344739"/>
              <a:gd name="connsiteX217" fmla="*/ 720047 w 12192001"/>
              <a:gd name="connsiteY217" fmla="*/ 1929661 h 2344739"/>
              <a:gd name="connsiteX218" fmla="*/ 719742 w 12192001"/>
              <a:gd name="connsiteY218" fmla="*/ 1928399 h 2344739"/>
              <a:gd name="connsiteX219" fmla="*/ 708875 w 12192001"/>
              <a:gd name="connsiteY219" fmla="*/ 1922722 h 2344739"/>
              <a:gd name="connsiteX220" fmla="*/ 596792 w 12192001"/>
              <a:gd name="connsiteY220" fmla="*/ 1879864 h 2344739"/>
              <a:gd name="connsiteX221" fmla="*/ 578535 w 12192001"/>
              <a:gd name="connsiteY221" fmla="*/ 1877212 h 2344739"/>
              <a:gd name="connsiteX222" fmla="*/ 571717 w 12192001"/>
              <a:gd name="connsiteY222" fmla="*/ 1877401 h 2344739"/>
              <a:gd name="connsiteX223" fmla="*/ 445099 w 12192001"/>
              <a:gd name="connsiteY223" fmla="*/ 1839371 h 2344739"/>
              <a:gd name="connsiteX224" fmla="*/ 404015 w 12192001"/>
              <a:gd name="connsiteY224" fmla="*/ 1833548 h 2344739"/>
              <a:gd name="connsiteX225" fmla="*/ 292435 w 12192001"/>
              <a:gd name="connsiteY225" fmla="*/ 1812852 h 2344739"/>
              <a:gd name="connsiteX226" fmla="*/ 118381 w 12192001"/>
              <a:gd name="connsiteY226" fmla="*/ 1761047 h 2344739"/>
              <a:gd name="connsiteX227" fmla="*/ 15526 w 12192001"/>
              <a:gd name="connsiteY227" fmla="*/ 1758191 h 2344739"/>
              <a:gd name="connsiteX228" fmla="*/ 2 w 12192001"/>
              <a:gd name="connsiteY228" fmla="*/ 1752722 h 2344739"/>
              <a:gd name="connsiteX229" fmla="*/ 1 w 12192001"/>
              <a:gd name="connsiteY229" fmla="*/ 762497 h 2344739"/>
              <a:gd name="connsiteX230" fmla="*/ 0 w 12192001"/>
              <a:gd name="connsiteY230" fmla="*/ 762497 h 2344739"/>
              <a:gd name="connsiteX231" fmla="*/ 0 w 12192001"/>
              <a:gd name="connsiteY231" fmla="*/ 222213 h 2344739"/>
              <a:gd name="connsiteX232" fmla="*/ 0 w 12192001"/>
              <a:gd name="connsiteY232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310853 w 12192001"/>
              <a:gd name="connsiteY111" fmla="*/ 2131431 h 2344739"/>
              <a:gd name="connsiteX112" fmla="*/ 7218559 w 12192001"/>
              <a:gd name="connsiteY112" fmla="*/ 2156680 h 2344739"/>
              <a:gd name="connsiteX113" fmla="*/ 7201101 w 12192001"/>
              <a:gd name="connsiteY113" fmla="*/ 2161230 h 2344739"/>
              <a:gd name="connsiteX114" fmla="*/ 7197004 w 12192001"/>
              <a:gd name="connsiteY114" fmla="*/ 2166588 h 2344739"/>
              <a:gd name="connsiteX115" fmla="*/ 7170808 w 12192001"/>
              <a:gd name="connsiteY115" fmla="*/ 2171236 h 2344739"/>
              <a:gd name="connsiteX116" fmla="*/ 7096988 w 12192001"/>
              <a:gd name="connsiteY116" fmla="*/ 2183464 h 2344739"/>
              <a:gd name="connsiteX117" fmla="*/ 7018496 w 12192001"/>
              <a:gd name="connsiteY117" fmla="*/ 2183090 h 2344739"/>
              <a:gd name="connsiteX118" fmla="*/ 6904146 w 12192001"/>
              <a:gd name="connsiteY118" fmla="*/ 2212596 h 2344739"/>
              <a:gd name="connsiteX119" fmla="*/ 6708222 w 12192001"/>
              <a:gd name="connsiteY119" fmla="*/ 2240551 h 2344739"/>
              <a:gd name="connsiteX120" fmla="*/ 6549454 w 12192001"/>
              <a:gd name="connsiteY120" fmla="*/ 2269327 h 2344739"/>
              <a:gd name="connsiteX121" fmla="*/ 6317560 w 12192001"/>
              <a:gd name="connsiteY121" fmla="*/ 2316127 h 2344739"/>
              <a:gd name="connsiteX122" fmla="*/ 6168674 w 12192001"/>
              <a:gd name="connsiteY122" fmla="*/ 2318214 h 2344739"/>
              <a:gd name="connsiteX123" fmla="*/ 6073848 w 12192001"/>
              <a:gd name="connsiteY123" fmla="*/ 2338676 h 2344739"/>
              <a:gd name="connsiteX124" fmla="*/ 6068529 w 12192001"/>
              <a:gd name="connsiteY124" fmla="*/ 2337139 h 2344739"/>
              <a:gd name="connsiteX125" fmla="*/ 6048638 w 12192001"/>
              <a:gd name="connsiteY125" fmla="*/ 2337822 h 2344739"/>
              <a:gd name="connsiteX126" fmla="*/ 6041285 w 12192001"/>
              <a:gd name="connsiteY126" fmla="*/ 2329473 h 2344739"/>
              <a:gd name="connsiteX127" fmla="*/ 6010090 w 12192001"/>
              <a:gd name="connsiteY127" fmla="*/ 2324380 h 2344739"/>
              <a:gd name="connsiteX128" fmla="*/ 5957375 w 12192001"/>
              <a:gd name="connsiteY128" fmla="*/ 2328024 h 2344739"/>
              <a:gd name="connsiteX129" fmla="*/ 5758919 w 12192001"/>
              <a:gd name="connsiteY129" fmla="*/ 2343716 h 2344739"/>
              <a:gd name="connsiteX130" fmla="*/ 5626960 w 12192001"/>
              <a:gd name="connsiteY130" fmla="*/ 2344739 h 2344739"/>
              <a:gd name="connsiteX131" fmla="*/ 5470906 w 12192001"/>
              <a:gd name="connsiteY131" fmla="*/ 2330719 h 2344739"/>
              <a:gd name="connsiteX132" fmla="*/ 5432761 w 12192001"/>
              <a:gd name="connsiteY132" fmla="*/ 2319466 h 2344739"/>
              <a:gd name="connsiteX133" fmla="*/ 5381669 w 12192001"/>
              <a:gd name="connsiteY133" fmla="*/ 2301764 h 2344739"/>
              <a:gd name="connsiteX134" fmla="*/ 5261764 w 12192001"/>
              <a:gd name="connsiteY134" fmla="*/ 2281347 h 2344739"/>
              <a:gd name="connsiteX135" fmla="*/ 5222961 w 12192001"/>
              <a:gd name="connsiteY135" fmla="*/ 2270223 h 2344739"/>
              <a:gd name="connsiteX136" fmla="*/ 5174660 w 12192001"/>
              <a:gd name="connsiteY136" fmla="*/ 2267233 h 2344739"/>
              <a:gd name="connsiteX137" fmla="*/ 5156554 w 12192001"/>
              <a:gd name="connsiteY137" fmla="*/ 2260010 h 2344739"/>
              <a:gd name="connsiteX138" fmla="*/ 5142599 w 12192001"/>
              <a:gd name="connsiteY138" fmla="*/ 2256610 h 2344739"/>
              <a:gd name="connsiteX139" fmla="*/ 5139596 w 12192001"/>
              <a:gd name="connsiteY139" fmla="*/ 2254509 h 2344739"/>
              <a:gd name="connsiteX140" fmla="*/ 5121659 w 12192001"/>
              <a:gd name="connsiteY140" fmla="*/ 2243656 h 2344739"/>
              <a:gd name="connsiteX141" fmla="*/ 5065790 w 12192001"/>
              <a:gd name="connsiteY141" fmla="*/ 2250227 h 2344739"/>
              <a:gd name="connsiteX142" fmla="*/ 5011514 w 12192001"/>
              <a:gd name="connsiteY142" fmla="*/ 2233846 h 2344739"/>
              <a:gd name="connsiteX143" fmla="*/ 4840441 w 12192001"/>
              <a:gd name="connsiteY143" fmla="*/ 2209829 h 2344739"/>
              <a:gd name="connsiteX144" fmla="*/ 4762447 w 12192001"/>
              <a:gd name="connsiteY144" fmla="*/ 2182061 h 2344739"/>
              <a:gd name="connsiteX145" fmla="*/ 4723186 w 12192001"/>
              <a:gd name="connsiteY145" fmla="*/ 2173047 h 2344739"/>
              <a:gd name="connsiteX146" fmla="*/ 4721176 w 12192001"/>
              <a:gd name="connsiteY146" fmla="*/ 2172298 h 2344739"/>
              <a:gd name="connsiteX147" fmla="*/ 4722111 w 12192001"/>
              <a:gd name="connsiteY147" fmla="*/ 2172087 h 2344739"/>
              <a:gd name="connsiteX148" fmla="*/ 4717202 w 12192001"/>
              <a:gd name="connsiteY148" fmla="*/ 2170817 h 2344739"/>
              <a:gd name="connsiteX149" fmla="*/ 4721176 w 12192001"/>
              <a:gd name="connsiteY149" fmla="*/ 2172298 h 2344739"/>
              <a:gd name="connsiteX150" fmla="*/ 4715526 w 12192001"/>
              <a:gd name="connsiteY150" fmla="*/ 2173573 h 2344739"/>
              <a:gd name="connsiteX151" fmla="*/ 4515814 w 12192001"/>
              <a:gd name="connsiteY151" fmla="*/ 2163671 h 2344739"/>
              <a:gd name="connsiteX152" fmla="*/ 4428543 w 12192001"/>
              <a:gd name="connsiteY152" fmla="*/ 2153020 h 2344739"/>
              <a:gd name="connsiteX153" fmla="*/ 4362875 w 12192001"/>
              <a:gd name="connsiteY153" fmla="*/ 2151674 h 2344739"/>
              <a:gd name="connsiteX154" fmla="*/ 4316966 w 12192001"/>
              <a:gd name="connsiteY154" fmla="*/ 2158289 h 2344739"/>
              <a:gd name="connsiteX155" fmla="*/ 4315110 w 12192001"/>
              <a:gd name="connsiteY155" fmla="*/ 2156948 h 2344739"/>
              <a:gd name="connsiteX156" fmla="*/ 4295144 w 12192001"/>
              <a:gd name="connsiteY156" fmla="*/ 2155069 h 2344739"/>
              <a:gd name="connsiteX157" fmla="*/ 4290064 w 12192001"/>
              <a:gd name="connsiteY157" fmla="*/ 2157986 h 2344739"/>
              <a:gd name="connsiteX158" fmla="*/ 4276142 w 12192001"/>
              <a:gd name="connsiteY158" fmla="*/ 2157740 h 2344739"/>
              <a:gd name="connsiteX159" fmla="*/ 4248117 w 12192001"/>
              <a:gd name="connsiteY159" fmla="*/ 2160064 h 2344739"/>
              <a:gd name="connsiteX160" fmla="*/ 4202051 w 12192001"/>
              <a:gd name="connsiteY160" fmla="*/ 2157269 h 2344739"/>
              <a:gd name="connsiteX161" fmla="*/ 4201745 w 12192001"/>
              <a:gd name="connsiteY161" fmla="*/ 2156010 h 2344739"/>
              <a:gd name="connsiteX162" fmla="*/ 4191248 w 12192001"/>
              <a:gd name="connsiteY162" fmla="*/ 2150376 h 2344739"/>
              <a:gd name="connsiteX163" fmla="*/ 4142745 w 12192001"/>
              <a:gd name="connsiteY163" fmla="*/ 2134511 h 2344739"/>
              <a:gd name="connsiteX164" fmla="*/ 4083097 w 12192001"/>
              <a:gd name="connsiteY164" fmla="*/ 2107978 h 2344739"/>
              <a:gd name="connsiteX165" fmla="*/ 4074546 w 12192001"/>
              <a:gd name="connsiteY165" fmla="*/ 2107143 h 2344739"/>
              <a:gd name="connsiteX166" fmla="*/ 4074427 w 12192001"/>
              <a:gd name="connsiteY166" fmla="*/ 2106844 h 2344739"/>
              <a:gd name="connsiteX167" fmla="*/ 4065510 w 12192001"/>
              <a:gd name="connsiteY167" fmla="*/ 2105400 h 2344739"/>
              <a:gd name="connsiteX168" fmla="*/ 4058954 w 12192001"/>
              <a:gd name="connsiteY168" fmla="*/ 2105618 h 2344739"/>
              <a:gd name="connsiteX169" fmla="*/ 4042364 w 12192001"/>
              <a:gd name="connsiteY169" fmla="*/ 2103997 h 2344739"/>
              <a:gd name="connsiteX170" fmla="*/ 4036997 w 12192001"/>
              <a:gd name="connsiteY170" fmla="*/ 2101563 h 2344739"/>
              <a:gd name="connsiteX171" fmla="*/ 4035363 w 12192001"/>
              <a:gd name="connsiteY171" fmla="*/ 2097896 h 2344739"/>
              <a:gd name="connsiteX172" fmla="*/ 4033778 w 12192001"/>
              <a:gd name="connsiteY172" fmla="*/ 2098131 h 2344739"/>
              <a:gd name="connsiteX173" fmla="*/ 4004538 w 12192001"/>
              <a:gd name="connsiteY173" fmla="*/ 2085563 h 2344739"/>
              <a:gd name="connsiteX174" fmla="*/ 3936846 w 12192001"/>
              <a:gd name="connsiteY174" fmla="*/ 2068106 h 2344739"/>
              <a:gd name="connsiteX175" fmla="*/ 3897275 w 12192001"/>
              <a:gd name="connsiteY175" fmla="*/ 2062451 h 2344739"/>
              <a:gd name="connsiteX176" fmla="*/ 3789760 w 12192001"/>
              <a:gd name="connsiteY176" fmla="*/ 2042213 h 2344739"/>
              <a:gd name="connsiteX177" fmla="*/ 3682513 w 12192001"/>
              <a:gd name="connsiteY177" fmla="*/ 2018290 h 2344739"/>
              <a:gd name="connsiteX178" fmla="*/ 3610035 w 12192001"/>
              <a:gd name="connsiteY178" fmla="*/ 1986019 h 2344739"/>
              <a:gd name="connsiteX179" fmla="*/ 3603855 w 12192001"/>
              <a:gd name="connsiteY179" fmla="*/ 1987381 h 2344739"/>
              <a:gd name="connsiteX180" fmla="*/ 3594736 w 12192001"/>
              <a:gd name="connsiteY180" fmla="*/ 1987545 h 2344739"/>
              <a:gd name="connsiteX181" fmla="*/ 3594501 w 12192001"/>
              <a:gd name="connsiteY181" fmla="*/ 1987276 h 2344739"/>
              <a:gd name="connsiteX182" fmla="*/ 3585978 w 12192001"/>
              <a:gd name="connsiteY182" fmla="*/ 1987966 h 2344739"/>
              <a:gd name="connsiteX183" fmla="*/ 3536135 w 12192001"/>
              <a:gd name="connsiteY183" fmla="*/ 1978267 h 2344739"/>
              <a:gd name="connsiteX184" fmla="*/ 3473223 w 12192001"/>
              <a:gd name="connsiteY184" fmla="*/ 1974606 h 2344739"/>
              <a:gd name="connsiteX185" fmla="*/ 3400728 w 12192001"/>
              <a:gd name="connsiteY185" fmla="*/ 1962558 h 2344739"/>
              <a:gd name="connsiteX186" fmla="*/ 3363888 w 12192001"/>
              <a:gd name="connsiteY186" fmla="*/ 1979510 h 2344739"/>
              <a:gd name="connsiteX187" fmla="*/ 3344026 w 12192001"/>
              <a:gd name="connsiteY187" fmla="*/ 1981192 h 2344739"/>
              <a:gd name="connsiteX188" fmla="*/ 3341698 w 12192001"/>
              <a:gd name="connsiteY188" fmla="*/ 1980217 h 2344739"/>
              <a:gd name="connsiteX189" fmla="*/ 3262356 w 12192001"/>
              <a:gd name="connsiteY189" fmla="*/ 1986094 h 2344739"/>
              <a:gd name="connsiteX190" fmla="*/ 3142556 w 12192001"/>
              <a:gd name="connsiteY190" fmla="*/ 1993869 h 2344739"/>
              <a:gd name="connsiteX191" fmla="*/ 3030291 w 12192001"/>
              <a:gd name="connsiteY191" fmla="*/ 1996512 h 2344739"/>
              <a:gd name="connsiteX192" fmla="*/ 2781569 w 12192001"/>
              <a:gd name="connsiteY192" fmla="*/ 2018333 h 2344739"/>
              <a:gd name="connsiteX193" fmla="*/ 2646527 w 12192001"/>
              <a:gd name="connsiteY193" fmla="*/ 2028869 h 2344739"/>
              <a:gd name="connsiteX194" fmla="*/ 2568028 w 12192001"/>
              <a:gd name="connsiteY194" fmla="*/ 2002628 h 2344739"/>
              <a:gd name="connsiteX195" fmla="*/ 2443255 w 12192001"/>
              <a:gd name="connsiteY195" fmla="*/ 2016529 h 2344739"/>
              <a:gd name="connsiteX196" fmla="*/ 2315112 w 12192001"/>
              <a:gd name="connsiteY196" fmla="*/ 2024996 h 2344739"/>
              <a:gd name="connsiteX197" fmla="*/ 2208578 w 12192001"/>
              <a:gd name="connsiteY197" fmla="*/ 2019763 h 2344739"/>
              <a:gd name="connsiteX198" fmla="*/ 2094665 w 12192001"/>
              <a:gd name="connsiteY198" fmla="*/ 2003052 h 2344739"/>
              <a:gd name="connsiteX199" fmla="*/ 1997356 w 12192001"/>
              <a:gd name="connsiteY199" fmla="*/ 1995032 h 2344739"/>
              <a:gd name="connsiteX200" fmla="*/ 1928172 w 12192001"/>
              <a:gd name="connsiteY200" fmla="*/ 2016977 h 2344739"/>
              <a:gd name="connsiteX201" fmla="*/ 1921650 w 12192001"/>
              <a:gd name="connsiteY201" fmla="*/ 2012146 h 2344739"/>
              <a:gd name="connsiteX202" fmla="*/ 1873080 w 12192001"/>
              <a:gd name="connsiteY202" fmla="*/ 2013741 h 2344739"/>
              <a:gd name="connsiteX203" fmla="*/ 1786655 w 12192001"/>
              <a:gd name="connsiteY203" fmla="*/ 2041363 h 2344739"/>
              <a:gd name="connsiteX204" fmla="*/ 1738204 w 12192001"/>
              <a:gd name="connsiteY204" fmla="*/ 2036312 h 2344739"/>
              <a:gd name="connsiteX205" fmla="*/ 1675071 w 12192001"/>
              <a:gd name="connsiteY205" fmla="*/ 2019963 h 2344739"/>
              <a:gd name="connsiteX206" fmla="*/ 1608669 w 12192001"/>
              <a:gd name="connsiteY206" fmla="*/ 2013066 h 2344739"/>
              <a:gd name="connsiteX207" fmla="*/ 1496110 w 12192001"/>
              <a:gd name="connsiteY207" fmla="*/ 1987476 h 2344739"/>
              <a:gd name="connsiteX208" fmla="*/ 1149979 w 12192001"/>
              <a:gd name="connsiteY208" fmla="*/ 1938041 h 2344739"/>
              <a:gd name="connsiteX209" fmla="*/ 858269 w 12192001"/>
              <a:gd name="connsiteY209" fmla="*/ 1928608 h 2344739"/>
              <a:gd name="connsiteX210" fmla="*/ 837540 w 12192001"/>
              <a:gd name="connsiteY210" fmla="*/ 1929821 h 2344739"/>
              <a:gd name="connsiteX211" fmla="*/ 816809 w 12192001"/>
              <a:gd name="connsiteY211" fmla="*/ 1927857 h 2344739"/>
              <a:gd name="connsiteX212" fmla="*/ 811506 w 12192001"/>
              <a:gd name="connsiteY212" fmla="*/ 1930751 h 2344739"/>
              <a:gd name="connsiteX213" fmla="*/ 797041 w 12192001"/>
              <a:gd name="connsiteY213" fmla="*/ 1930446 h 2344739"/>
              <a:gd name="connsiteX214" fmla="*/ 767901 w 12192001"/>
              <a:gd name="connsiteY214" fmla="*/ 1932653 h 2344739"/>
              <a:gd name="connsiteX215" fmla="*/ 763053 w 12192001"/>
              <a:gd name="connsiteY215" fmla="*/ 1930432 h 2344739"/>
              <a:gd name="connsiteX216" fmla="*/ 720047 w 12192001"/>
              <a:gd name="connsiteY216" fmla="*/ 1929661 h 2344739"/>
              <a:gd name="connsiteX217" fmla="*/ 719742 w 12192001"/>
              <a:gd name="connsiteY217" fmla="*/ 1928399 h 2344739"/>
              <a:gd name="connsiteX218" fmla="*/ 708875 w 12192001"/>
              <a:gd name="connsiteY218" fmla="*/ 1922722 h 2344739"/>
              <a:gd name="connsiteX219" fmla="*/ 596792 w 12192001"/>
              <a:gd name="connsiteY219" fmla="*/ 1879864 h 2344739"/>
              <a:gd name="connsiteX220" fmla="*/ 578535 w 12192001"/>
              <a:gd name="connsiteY220" fmla="*/ 1877212 h 2344739"/>
              <a:gd name="connsiteX221" fmla="*/ 571717 w 12192001"/>
              <a:gd name="connsiteY221" fmla="*/ 1877401 h 2344739"/>
              <a:gd name="connsiteX222" fmla="*/ 445099 w 12192001"/>
              <a:gd name="connsiteY222" fmla="*/ 1839371 h 2344739"/>
              <a:gd name="connsiteX223" fmla="*/ 404015 w 12192001"/>
              <a:gd name="connsiteY223" fmla="*/ 1833548 h 2344739"/>
              <a:gd name="connsiteX224" fmla="*/ 292435 w 12192001"/>
              <a:gd name="connsiteY224" fmla="*/ 1812852 h 2344739"/>
              <a:gd name="connsiteX225" fmla="*/ 118381 w 12192001"/>
              <a:gd name="connsiteY225" fmla="*/ 1761047 h 2344739"/>
              <a:gd name="connsiteX226" fmla="*/ 15526 w 12192001"/>
              <a:gd name="connsiteY226" fmla="*/ 1758191 h 2344739"/>
              <a:gd name="connsiteX227" fmla="*/ 2 w 12192001"/>
              <a:gd name="connsiteY227" fmla="*/ 1752722 h 2344739"/>
              <a:gd name="connsiteX228" fmla="*/ 1 w 12192001"/>
              <a:gd name="connsiteY228" fmla="*/ 762497 h 2344739"/>
              <a:gd name="connsiteX229" fmla="*/ 0 w 12192001"/>
              <a:gd name="connsiteY229" fmla="*/ 762497 h 2344739"/>
              <a:gd name="connsiteX230" fmla="*/ 0 w 12192001"/>
              <a:gd name="connsiteY230" fmla="*/ 222213 h 2344739"/>
              <a:gd name="connsiteX231" fmla="*/ 0 w 12192001"/>
              <a:gd name="connsiteY231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312180 w 12192001"/>
              <a:gd name="connsiteY110" fmla="*/ 2132873 h 2344739"/>
              <a:gd name="connsiteX111" fmla="*/ 7218559 w 12192001"/>
              <a:gd name="connsiteY111" fmla="*/ 2156680 h 2344739"/>
              <a:gd name="connsiteX112" fmla="*/ 7201101 w 12192001"/>
              <a:gd name="connsiteY112" fmla="*/ 2161230 h 2344739"/>
              <a:gd name="connsiteX113" fmla="*/ 7197004 w 12192001"/>
              <a:gd name="connsiteY113" fmla="*/ 2166588 h 2344739"/>
              <a:gd name="connsiteX114" fmla="*/ 7170808 w 12192001"/>
              <a:gd name="connsiteY114" fmla="*/ 2171236 h 2344739"/>
              <a:gd name="connsiteX115" fmla="*/ 7096988 w 12192001"/>
              <a:gd name="connsiteY115" fmla="*/ 2183464 h 2344739"/>
              <a:gd name="connsiteX116" fmla="*/ 7018496 w 12192001"/>
              <a:gd name="connsiteY116" fmla="*/ 2183090 h 2344739"/>
              <a:gd name="connsiteX117" fmla="*/ 6904146 w 12192001"/>
              <a:gd name="connsiteY117" fmla="*/ 2212596 h 2344739"/>
              <a:gd name="connsiteX118" fmla="*/ 6708222 w 12192001"/>
              <a:gd name="connsiteY118" fmla="*/ 2240551 h 2344739"/>
              <a:gd name="connsiteX119" fmla="*/ 6549454 w 12192001"/>
              <a:gd name="connsiteY119" fmla="*/ 2269327 h 2344739"/>
              <a:gd name="connsiteX120" fmla="*/ 6317560 w 12192001"/>
              <a:gd name="connsiteY120" fmla="*/ 2316127 h 2344739"/>
              <a:gd name="connsiteX121" fmla="*/ 6168674 w 12192001"/>
              <a:gd name="connsiteY121" fmla="*/ 2318214 h 2344739"/>
              <a:gd name="connsiteX122" fmla="*/ 6073848 w 12192001"/>
              <a:gd name="connsiteY122" fmla="*/ 2338676 h 2344739"/>
              <a:gd name="connsiteX123" fmla="*/ 6068529 w 12192001"/>
              <a:gd name="connsiteY123" fmla="*/ 2337139 h 2344739"/>
              <a:gd name="connsiteX124" fmla="*/ 6048638 w 12192001"/>
              <a:gd name="connsiteY124" fmla="*/ 2337822 h 2344739"/>
              <a:gd name="connsiteX125" fmla="*/ 6041285 w 12192001"/>
              <a:gd name="connsiteY125" fmla="*/ 2329473 h 2344739"/>
              <a:gd name="connsiteX126" fmla="*/ 6010090 w 12192001"/>
              <a:gd name="connsiteY126" fmla="*/ 2324380 h 2344739"/>
              <a:gd name="connsiteX127" fmla="*/ 5957375 w 12192001"/>
              <a:gd name="connsiteY127" fmla="*/ 2328024 h 2344739"/>
              <a:gd name="connsiteX128" fmla="*/ 5758919 w 12192001"/>
              <a:gd name="connsiteY128" fmla="*/ 2343716 h 2344739"/>
              <a:gd name="connsiteX129" fmla="*/ 5626960 w 12192001"/>
              <a:gd name="connsiteY129" fmla="*/ 2344739 h 2344739"/>
              <a:gd name="connsiteX130" fmla="*/ 5470906 w 12192001"/>
              <a:gd name="connsiteY130" fmla="*/ 2330719 h 2344739"/>
              <a:gd name="connsiteX131" fmla="*/ 5432761 w 12192001"/>
              <a:gd name="connsiteY131" fmla="*/ 2319466 h 2344739"/>
              <a:gd name="connsiteX132" fmla="*/ 5381669 w 12192001"/>
              <a:gd name="connsiteY132" fmla="*/ 2301764 h 2344739"/>
              <a:gd name="connsiteX133" fmla="*/ 5261764 w 12192001"/>
              <a:gd name="connsiteY133" fmla="*/ 2281347 h 2344739"/>
              <a:gd name="connsiteX134" fmla="*/ 5222961 w 12192001"/>
              <a:gd name="connsiteY134" fmla="*/ 2270223 h 2344739"/>
              <a:gd name="connsiteX135" fmla="*/ 5174660 w 12192001"/>
              <a:gd name="connsiteY135" fmla="*/ 2267233 h 2344739"/>
              <a:gd name="connsiteX136" fmla="*/ 5156554 w 12192001"/>
              <a:gd name="connsiteY136" fmla="*/ 2260010 h 2344739"/>
              <a:gd name="connsiteX137" fmla="*/ 5142599 w 12192001"/>
              <a:gd name="connsiteY137" fmla="*/ 2256610 h 2344739"/>
              <a:gd name="connsiteX138" fmla="*/ 5139596 w 12192001"/>
              <a:gd name="connsiteY138" fmla="*/ 2254509 h 2344739"/>
              <a:gd name="connsiteX139" fmla="*/ 5121659 w 12192001"/>
              <a:gd name="connsiteY139" fmla="*/ 2243656 h 2344739"/>
              <a:gd name="connsiteX140" fmla="*/ 5065790 w 12192001"/>
              <a:gd name="connsiteY140" fmla="*/ 2250227 h 2344739"/>
              <a:gd name="connsiteX141" fmla="*/ 5011514 w 12192001"/>
              <a:gd name="connsiteY141" fmla="*/ 2233846 h 2344739"/>
              <a:gd name="connsiteX142" fmla="*/ 4840441 w 12192001"/>
              <a:gd name="connsiteY142" fmla="*/ 2209829 h 2344739"/>
              <a:gd name="connsiteX143" fmla="*/ 4762447 w 12192001"/>
              <a:gd name="connsiteY143" fmla="*/ 2182061 h 2344739"/>
              <a:gd name="connsiteX144" fmla="*/ 4723186 w 12192001"/>
              <a:gd name="connsiteY144" fmla="*/ 2173047 h 2344739"/>
              <a:gd name="connsiteX145" fmla="*/ 4721176 w 12192001"/>
              <a:gd name="connsiteY145" fmla="*/ 2172298 h 2344739"/>
              <a:gd name="connsiteX146" fmla="*/ 4722111 w 12192001"/>
              <a:gd name="connsiteY146" fmla="*/ 2172087 h 2344739"/>
              <a:gd name="connsiteX147" fmla="*/ 4717202 w 12192001"/>
              <a:gd name="connsiteY147" fmla="*/ 2170817 h 2344739"/>
              <a:gd name="connsiteX148" fmla="*/ 4721176 w 12192001"/>
              <a:gd name="connsiteY148" fmla="*/ 2172298 h 2344739"/>
              <a:gd name="connsiteX149" fmla="*/ 4715526 w 12192001"/>
              <a:gd name="connsiteY149" fmla="*/ 2173573 h 2344739"/>
              <a:gd name="connsiteX150" fmla="*/ 4515814 w 12192001"/>
              <a:gd name="connsiteY150" fmla="*/ 2163671 h 2344739"/>
              <a:gd name="connsiteX151" fmla="*/ 4428543 w 12192001"/>
              <a:gd name="connsiteY151" fmla="*/ 2153020 h 2344739"/>
              <a:gd name="connsiteX152" fmla="*/ 4362875 w 12192001"/>
              <a:gd name="connsiteY152" fmla="*/ 2151674 h 2344739"/>
              <a:gd name="connsiteX153" fmla="*/ 4316966 w 12192001"/>
              <a:gd name="connsiteY153" fmla="*/ 2158289 h 2344739"/>
              <a:gd name="connsiteX154" fmla="*/ 4315110 w 12192001"/>
              <a:gd name="connsiteY154" fmla="*/ 2156948 h 2344739"/>
              <a:gd name="connsiteX155" fmla="*/ 4295144 w 12192001"/>
              <a:gd name="connsiteY155" fmla="*/ 2155069 h 2344739"/>
              <a:gd name="connsiteX156" fmla="*/ 4290064 w 12192001"/>
              <a:gd name="connsiteY156" fmla="*/ 2157986 h 2344739"/>
              <a:gd name="connsiteX157" fmla="*/ 4276142 w 12192001"/>
              <a:gd name="connsiteY157" fmla="*/ 2157740 h 2344739"/>
              <a:gd name="connsiteX158" fmla="*/ 4248117 w 12192001"/>
              <a:gd name="connsiteY158" fmla="*/ 2160064 h 2344739"/>
              <a:gd name="connsiteX159" fmla="*/ 4202051 w 12192001"/>
              <a:gd name="connsiteY159" fmla="*/ 2157269 h 2344739"/>
              <a:gd name="connsiteX160" fmla="*/ 4201745 w 12192001"/>
              <a:gd name="connsiteY160" fmla="*/ 2156010 h 2344739"/>
              <a:gd name="connsiteX161" fmla="*/ 4191248 w 12192001"/>
              <a:gd name="connsiteY161" fmla="*/ 2150376 h 2344739"/>
              <a:gd name="connsiteX162" fmla="*/ 4142745 w 12192001"/>
              <a:gd name="connsiteY162" fmla="*/ 2134511 h 2344739"/>
              <a:gd name="connsiteX163" fmla="*/ 4083097 w 12192001"/>
              <a:gd name="connsiteY163" fmla="*/ 2107978 h 2344739"/>
              <a:gd name="connsiteX164" fmla="*/ 4074546 w 12192001"/>
              <a:gd name="connsiteY164" fmla="*/ 2107143 h 2344739"/>
              <a:gd name="connsiteX165" fmla="*/ 4074427 w 12192001"/>
              <a:gd name="connsiteY165" fmla="*/ 2106844 h 2344739"/>
              <a:gd name="connsiteX166" fmla="*/ 4065510 w 12192001"/>
              <a:gd name="connsiteY166" fmla="*/ 2105400 h 2344739"/>
              <a:gd name="connsiteX167" fmla="*/ 4058954 w 12192001"/>
              <a:gd name="connsiteY167" fmla="*/ 2105618 h 2344739"/>
              <a:gd name="connsiteX168" fmla="*/ 4042364 w 12192001"/>
              <a:gd name="connsiteY168" fmla="*/ 2103997 h 2344739"/>
              <a:gd name="connsiteX169" fmla="*/ 4036997 w 12192001"/>
              <a:gd name="connsiteY169" fmla="*/ 2101563 h 2344739"/>
              <a:gd name="connsiteX170" fmla="*/ 4035363 w 12192001"/>
              <a:gd name="connsiteY170" fmla="*/ 2097896 h 2344739"/>
              <a:gd name="connsiteX171" fmla="*/ 4033778 w 12192001"/>
              <a:gd name="connsiteY171" fmla="*/ 2098131 h 2344739"/>
              <a:gd name="connsiteX172" fmla="*/ 4004538 w 12192001"/>
              <a:gd name="connsiteY172" fmla="*/ 2085563 h 2344739"/>
              <a:gd name="connsiteX173" fmla="*/ 3936846 w 12192001"/>
              <a:gd name="connsiteY173" fmla="*/ 2068106 h 2344739"/>
              <a:gd name="connsiteX174" fmla="*/ 3897275 w 12192001"/>
              <a:gd name="connsiteY174" fmla="*/ 2062451 h 2344739"/>
              <a:gd name="connsiteX175" fmla="*/ 3789760 w 12192001"/>
              <a:gd name="connsiteY175" fmla="*/ 2042213 h 2344739"/>
              <a:gd name="connsiteX176" fmla="*/ 3682513 w 12192001"/>
              <a:gd name="connsiteY176" fmla="*/ 2018290 h 2344739"/>
              <a:gd name="connsiteX177" fmla="*/ 3610035 w 12192001"/>
              <a:gd name="connsiteY177" fmla="*/ 1986019 h 2344739"/>
              <a:gd name="connsiteX178" fmla="*/ 3603855 w 12192001"/>
              <a:gd name="connsiteY178" fmla="*/ 1987381 h 2344739"/>
              <a:gd name="connsiteX179" fmla="*/ 3594736 w 12192001"/>
              <a:gd name="connsiteY179" fmla="*/ 1987545 h 2344739"/>
              <a:gd name="connsiteX180" fmla="*/ 3594501 w 12192001"/>
              <a:gd name="connsiteY180" fmla="*/ 1987276 h 2344739"/>
              <a:gd name="connsiteX181" fmla="*/ 3585978 w 12192001"/>
              <a:gd name="connsiteY181" fmla="*/ 1987966 h 2344739"/>
              <a:gd name="connsiteX182" fmla="*/ 3536135 w 12192001"/>
              <a:gd name="connsiteY182" fmla="*/ 1978267 h 2344739"/>
              <a:gd name="connsiteX183" fmla="*/ 3473223 w 12192001"/>
              <a:gd name="connsiteY183" fmla="*/ 1974606 h 2344739"/>
              <a:gd name="connsiteX184" fmla="*/ 3400728 w 12192001"/>
              <a:gd name="connsiteY184" fmla="*/ 1962558 h 2344739"/>
              <a:gd name="connsiteX185" fmla="*/ 3363888 w 12192001"/>
              <a:gd name="connsiteY185" fmla="*/ 1979510 h 2344739"/>
              <a:gd name="connsiteX186" fmla="*/ 3344026 w 12192001"/>
              <a:gd name="connsiteY186" fmla="*/ 1981192 h 2344739"/>
              <a:gd name="connsiteX187" fmla="*/ 3341698 w 12192001"/>
              <a:gd name="connsiteY187" fmla="*/ 1980217 h 2344739"/>
              <a:gd name="connsiteX188" fmla="*/ 3262356 w 12192001"/>
              <a:gd name="connsiteY188" fmla="*/ 1986094 h 2344739"/>
              <a:gd name="connsiteX189" fmla="*/ 3142556 w 12192001"/>
              <a:gd name="connsiteY189" fmla="*/ 1993869 h 2344739"/>
              <a:gd name="connsiteX190" fmla="*/ 3030291 w 12192001"/>
              <a:gd name="connsiteY190" fmla="*/ 1996512 h 2344739"/>
              <a:gd name="connsiteX191" fmla="*/ 2781569 w 12192001"/>
              <a:gd name="connsiteY191" fmla="*/ 2018333 h 2344739"/>
              <a:gd name="connsiteX192" fmla="*/ 2646527 w 12192001"/>
              <a:gd name="connsiteY192" fmla="*/ 2028869 h 2344739"/>
              <a:gd name="connsiteX193" fmla="*/ 2568028 w 12192001"/>
              <a:gd name="connsiteY193" fmla="*/ 2002628 h 2344739"/>
              <a:gd name="connsiteX194" fmla="*/ 2443255 w 12192001"/>
              <a:gd name="connsiteY194" fmla="*/ 2016529 h 2344739"/>
              <a:gd name="connsiteX195" fmla="*/ 2315112 w 12192001"/>
              <a:gd name="connsiteY195" fmla="*/ 2024996 h 2344739"/>
              <a:gd name="connsiteX196" fmla="*/ 2208578 w 12192001"/>
              <a:gd name="connsiteY196" fmla="*/ 2019763 h 2344739"/>
              <a:gd name="connsiteX197" fmla="*/ 2094665 w 12192001"/>
              <a:gd name="connsiteY197" fmla="*/ 2003052 h 2344739"/>
              <a:gd name="connsiteX198" fmla="*/ 1997356 w 12192001"/>
              <a:gd name="connsiteY198" fmla="*/ 1995032 h 2344739"/>
              <a:gd name="connsiteX199" fmla="*/ 1928172 w 12192001"/>
              <a:gd name="connsiteY199" fmla="*/ 2016977 h 2344739"/>
              <a:gd name="connsiteX200" fmla="*/ 1921650 w 12192001"/>
              <a:gd name="connsiteY200" fmla="*/ 2012146 h 2344739"/>
              <a:gd name="connsiteX201" fmla="*/ 1873080 w 12192001"/>
              <a:gd name="connsiteY201" fmla="*/ 2013741 h 2344739"/>
              <a:gd name="connsiteX202" fmla="*/ 1786655 w 12192001"/>
              <a:gd name="connsiteY202" fmla="*/ 2041363 h 2344739"/>
              <a:gd name="connsiteX203" fmla="*/ 1738204 w 12192001"/>
              <a:gd name="connsiteY203" fmla="*/ 2036312 h 2344739"/>
              <a:gd name="connsiteX204" fmla="*/ 1675071 w 12192001"/>
              <a:gd name="connsiteY204" fmla="*/ 2019963 h 2344739"/>
              <a:gd name="connsiteX205" fmla="*/ 1608669 w 12192001"/>
              <a:gd name="connsiteY205" fmla="*/ 2013066 h 2344739"/>
              <a:gd name="connsiteX206" fmla="*/ 1496110 w 12192001"/>
              <a:gd name="connsiteY206" fmla="*/ 1987476 h 2344739"/>
              <a:gd name="connsiteX207" fmla="*/ 1149979 w 12192001"/>
              <a:gd name="connsiteY207" fmla="*/ 1938041 h 2344739"/>
              <a:gd name="connsiteX208" fmla="*/ 858269 w 12192001"/>
              <a:gd name="connsiteY208" fmla="*/ 1928608 h 2344739"/>
              <a:gd name="connsiteX209" fmla="*/ 837540 w 12192001"/>
              <a:gd name="connsiteY209" fmla="*/ 1929821 h 2344739"/>
              <a:gd name="connsiteX210" fmla="*/ 816809 w 12192001"/>
              <a:gd name="connsiteY210" fmla="*/ 1927857 h 2344739"/>
              <a:gd name="connsiteX211" fmla="*/ 811506 w 12192001"/>
              <a:gd name="connsiteY211" fmla="*/ 1930751 h 2344739"/>
              <a:gd name="connsiteX212" fmla="*/ 797041 w 12192001"/>
              <a:gd name="connsiteY212" fmla="*/ 1930446 h 2344739"/>
              <a:gd name="connsiteX213" fmla="*/ 767901 w 12192001"/>
              <a:gd name="connsiteY213" fmla="*/ 1932653 h 2344739"/>
              <a:gd name="connsiteX214" fmla="*/ 763053 w 12192001"/>
              <a:gd name="connsiteY214" fmla="*/ 1930432 h 2344739"/>
              <a:gd name="connsiteX215" fmla="*/ 720047 w 12192001"/>
              <a:gd name="connsiteY215" fmla="*/ 1929661 h 2344739"/>
              <a:gd name="connsiteX216" fmla="*/ 719742 w 12192001"/>
              <a:gd name="connsiteY216" fmla="*/ 1928399 h 2344739"/>
              <a:gd name="connsiteX217" fmla="*/ 708875 w 12192001"/>
              <a:gd name="connsiteY217" fmla="*/ 1922722 h 2344739"/>
              <a:gd name="connsiteX218" fmla="*/ 596792 w 12192001"/>
              <a:gd name="connsiteY218" fmla="*/ 1879864 h 2344739"/>
              <a:gd name="connsiteX219" fmla="*/ 578535 w 12192001"/>
              <a:gd name="connsiteY219" fmla="*/ 1877212 h 2344739"/>
              <a:gd name="connsiteX220" fmla="*/ 571717 w 12192001"/>
              <a:gd name="connsiteY220" fmla="*/ 1877401 h 2344739"/>
              <a:gd name="connsiteX221" fmla="*/ 445099 w 12192001"/>
              <a:gd name="connsiteY221" fmla="*/ 1839371 h 2344739"/>
              <a:gd name="connsiteX222" fmla="*/ 404015 w 12192001"/>
              <a:gd name="connsiteY222" fmla="*/ 1833548 h 2344739"/>
              <a:gd name="connsiteX223" fmla="*/ 292435 w 12192001"/>
              <a:gd name="connsiteY223" fmla="*/ 1812852 h 2344739"/>
              <a:gd name="connsiteX224" fmla="*/ 118381 w 12192001"/>
              <a:gd name="connsiteY224" fmla="*/ 1761047 h 2344739"/>
              <a:gd name="connsiteX225" fmla="*/ 15526 w 12192001"/>
              <a:gd name="connsiteY225" fmla="*/ 1758191 h 2344739"/>
              <a:gd name="connsiteX226" fmla="*/ 2 w 12192001"/>
              <a:gd name="connsiteY226" fmla="*/ 1752722 h 2344739"/>
              <a:gd name="connsiteX227" fmla="*/ 1 w 12192001"/>
              <a:gd name="connsiteY227" fmla="*/ 762497 h 2344739"/>
              <a:gd name="connsiteX228" fmla="*/ 0 w 12192001"/>
              <a:gd name="connsiteY228" fmla="*/ 762497 h 2344739"/>
              <a:gd name="connsiteX229" fmla="*/ 0 w 12192001"/>
              <a:gd name="connsiteY229" fmla="*/ 222213 h 2344739"/>
              <a:gd name="connsiteX230" fmla="*/ 0 w 12192001"/>
              <a:gd name="connsiteY230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22499 w 12192001"/>
              <a:gd name="connsiteY25" fmla="*/ 999965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63053 w 12192001"/>
              <a:gd name="connsiteY213" fmla="*/ 1930432 h 2344739"/>
              <a:gd name="connsiteX214" fmla="*/ 720047 w 12192001"/>
              <a:gd name="connsiteY214" fmla="*/ 1929661 h 2344739"/>
              <a:gd name="connsiteX215" fmla="*/ 719742 w 12192001"/>
              <a:gd name="connsiteY215" fmla="*/ 1928399 h 2344739"/>
              <a:gd name="connsiteX216" fmla="*/ 708875 w 12192001"/>
              <a:gd name="connsiteY216" fmla="*/ 1922722 h 2344739"/>
              <a:gd name="connsiteX217" fmla="*/ 596792 w 12192001"/>
              <a:gd name="connsiteY217" fmla="*/ 1879864 h 2344739"/>
              <a:gd name="connsiteX218" fmla="*/ 578535 w 12192001"/>
              <a:gd name="connsiteY218" fmla="*/ 1877212 h 2344739"/>
              <a:gd name="connsiteX219" fmla="*/ 571717 w 12192001"/>
              <a:gd name="connsiteY219" fmla="*/ 1877401 h 2344739"/>
              <a:gd name="connsiteX220" fmla="*/ 445099 w 12192001"/>
              <a:gd name="connsiteY220" fmla="*/ 1839371 h 2344739"/>
              <a:gd name="connsiteX221" fmla="*/ 404015 w 12192001"/>
              <a:gd name="connsiteY221" fmla="*/ 1833548 h 2344739"/>
              <a:gd name="connsiteX222" fmla="*/ 292435 w 12192001"/>
              <a:gd name="connsiteY222" fmla="*/ 1812852 h 2344739"/>
              <a:gd name="connsiteX223" fmla="*/ 118381 w 12192001"/>
              <a:gd name="connsiteY223" fmla="*/ 1761047 h 2344739"/>
              <a:gd name="connsiteX224" fmla="*/ 15526 w 12192001"/>
              <a:gd name="connsiteY224" fmla="*/ 1758191 h 2344739"/>
              <a:gd name="connsiteX225" fmla="*/ 2 w 12192001"/>
              <a:gd name="connsiteY225" fmla="*/ 1752722 h 2344739"/>
              <a:gd name="connsiteX226" fmla="*/ 1 w 12192001"/>
              <a:gd name="connsiteY226" fmla="*/ 762497 h 2344739"/>
              <a:gd name="connsiteX227" fmla="*/ 0 w 12192001"/>
              <a:gd name="connsiteY227" fmla="*/ 762497 h 2344739"/>
              <a:gd name="connsiteX228" fmla="*/ 0 w 12192001"/>
              <a:gd name="connsiteY228" fmla="*/ 222213 h 2344739"/>
              <a:gd name="connsiteX229" fmla="*/ 0 w 12192001"/>
              <a:gd name="connsiteY229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97041 w 12192001"/>
              <a:gd name="connsiteY211" fmla="*/ 1930446 h 2344739"/>
              <a:gd name="connsiteX212" fmla="*/ 767901 w 12192001"/>
              <a:gd name="connsiteY212" fmla="*/ 1932653 h 2344739"/>
              <a:gd name="connsiteX213" fmla="*/ 720047 w 12192001"/>
              <a:gd name="connsiteY213" fmla="*/ 1929661 h 2344739"/>
              <a:gd name="connsiteX214" fmla="*/ 719742 w 12192001"/>
              <a:gd name="connsiteY214" fmla="*/ 1928399 h 2344739"/>
              <a:gd name="connsiteX215" fmla="*/ 708875 w 12192001"/>
              <a:gd name="connsiteY215" fmla="*/ 1922722 h 2344739"/>
              <a:gd name="connsiteX216" fmla="*/ 596792 w 12192001"/>
              <a:gd name="connsiteY216" fmla="*/ 1879864 h 2344739"/>
              <a:gd name="connsiteX217" fmla="*/ 578535 w 12192001"/>
              <a:gd name="connsiteY217" fmla="*/ 1877212 h 2344739"/>
              <a:gd name="connsiteX218" fmla="*/ 571717 w 12192001"/>
              <a:gd name="connsiteY218" fmla="*/ 1877401 h 2344739"/>
              <a:gd name="connsiteX219" fmla="*/ 445099 w 12192001"/>
              <a:gd name="connsiteY219" fmla="*/ 1839371 h 2344739"/>
              <a:gd name="connsiteX220" fmla="*/ 404015 w 12192001"/>
              <a:gd name="connsiteY220" fmla="*/ 1833548 h 2344739"/>
              <a:gd name="connsiteX221" fmla="*/ 292435 w 12192001"/>
              <a:gd name="connsiteY221" fmla="*/ 1812852 h 2344739"/>
              <a:gd name="connsiteX222" fmla="*/ 118381 w 12192001"/>
              <a:gd name="connsiteY222" fmla="*/ 1761047 h 2344739"/>
              <a:gd name="connsiteX223" fmla="*/ 15526 w 12192001"/>
              <a:gd name="connsiteY223" fmla="*/ 1758191 h 2344739"/>
              <a:gd name="connsiteX224" fmla="*/ 2 w 12192001"/>
              <a:gd name="connsiteY224" fmla="*/ 1752722 h 2344739"/>
              <a:gd name="connsiteX225" fmla="*/ 1 w 12192001"/>
              <a:gd name="connsiteY225" fmla="*/ 762497 h 2344739"/>
              <a:gd name="connsiteX226" fmla="*/ 0 w 12192001"/>
              <a:gd name="connsiteY226" fmla="*/ 762497 h 2344739"/>
              <a:gd name="connsiteX227" fmla="*/ 0 w 12192001"/>
              <a:gd name="connsiteY227" fmla="*/ 222213 h 2344739"/>
              <a:gd name="connsiteX228" fmla="*/ 0 w 12192001"/>
              <a:gd name="connsiteY228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67901 w 12192001"/>
              <a:gd name="connsiteY211" fmla="*/ 1932653 h 2344739"/>
              <a:gd name="connsiteX212" fmla="*/ 720047 w 12192001"/>
              <a:gd name="connsiteY212" fmla="*/ 1929661 h 2344739"/>
              <a:gd name="connsiteX213" fmla="*/ 719742 w 12192001"/>
              <a:gd name="connsiteY213" fmla="*/ 1928399 h 2344739"/>
              <a:gd name="connsiteX214" fmla="*/ 708875 w 12192001"/>
              <a:gd name="connsiteY214" fmla="*/ 1922722 h 2344739"/>
              <a:gd name="connsiteX215" fmla="*/ 596792 w 12192001"/>
              <a:gd name="connsiteY215" fmla="*/ 1879864 h 2344739"/>
              <a:gd name="connsiteX216" fmla="*/ 578535 w 12192001"/>
              <a:gd name="connsiteY216" fmla="*/ 1877212 h 2344739"/>
              <a:gd name="connsiteX217" fmla="*/ 571717 w 12192001"/>
              <a:gd name="connsiteY217" fmla="*/ 1877401 h 2344739"/>
              <a:gd name="connsiteX218" fmla="*/ 445099 w 12192001"/>
              <a:gd name="connsiteY218" fmla="*/ 1839371 h 2344739"/>
              <a:gd name="connsiteX219" fmla="*/ 404015 w 12192001"/>
              <a:gd name="connsiteY219" fmla="*/ 1833548 h 2344739"/>
              <a:gd name="connsiteX220" fmla="*/ 292435 w 12192001"/>
              <a:gd name="connsiteY220" fmla="*/ 1812852 h 2344739"/>
              <a:gd name="connsiteX221" fmla="*/ 118381 w 12192001"/>
              <a:gd name="connsiteY221" fmla="*/ 1761047 h 2344739"/>
              <a:gd name="connsiteX222" fmla="*/ 15526 w 12192001"/>
              <a:gd name="connsiteY222" fmla="*/ 1758191 h 2344739"/>
              <a:gd name="connsiteX223" fmla="*/ 2 w 12192001"/>
              <a:gd name="connsiteY223" fmla="*/ 1752722 h 2344739"/>
              <a:gd name="connsiteX224" fmla="*/ 1 w 12192001"/>
              <a:gd name="connsiteY224" fmla="*/ 762497 h 2344739"/>
              <a:gd name="connsiteX225" fmla="*/ 0 w 12192001"/>
              <a:gd name="connsiteY225" fmla="*/ 762497 h 2344739"/>
              <a:gd name="connsiteX226" fmla="*/ 0 w 12192001"/>
              <a:gd name="connsiteY226" fmla="*/ 222213 h 2344739"/>
              <a:gd name="connsiteX227" fmla="*/ 0 w 12192001"/>
              <a:gd name="connsiteY227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762497 h 2344739"/>
              <a:gd name="connsiteX225" fmla="*/ 0 w 12192001"/>
              <a:gd name="connsiteY225" fmla="*/ 222213 h 2344739"/>
              <a:gd name="connsiteX226" fmla="*/ 0 w 12192001"/>
              <a:gd name="connsiteY226" fmla="*/ 0 h 2344739"/>
              <a:gd name="connsiteX0" fmla="*/ 0 w 12192001"/>
              <a:gd name="connsiteY0" fmla="*/ 0 h 2344739"/>
              <a:gd name="connsiteX1" fmla="*/ 12192000 w 12192001"/>
              <a:gd name="connsiteY1" fmla="*/ 0 h 2344739"/>
              <a:gd name="connsiteX2" fmla="*/ 12192000 w 12192001"/>
              <a:gd name="connsiteY2" fmla="*/ 222213 h 2344739"/>
              <a:gd name="connsiteX3" fmla="*/ 12192000 w 12192001"/>
              <a:gd name="connsiteY3" fmla="*/ 389190 h 2344739"/>
              <a:gd name="connsiteX4" fmla="*/ 12192001 w 12192001"/>
              <a:gd name="connsiteY4" fmla="*/ 579739 h 2344739"/>
              <a:gd name="connsiteX5" fmla="*/ 12184838 w 12192001"/>
              <a:gd name="connsiteY5" fmla="*/ 584189 h 2344739"/>
              <a:gd name="connsiteX6" fmla="*/ 12155215 w 12192001"/>
              <a:gd name="connsiteY6" fmla="*/ 597366 h 2344739"/>
              <a:gd name="connsiteX7" fmla="*/ 12138067 w 12192001"/>
              <a:gd name="connsiteY7" fmla="*/ 623179 h 2344739"/>
              <a:gd name="connsiteX8" fmla="*/ 12125179 w 12192001"/>
              <a:gd name="connsiteY8" fmla="*/ 624690 h 2344739"/>
              <a:gd name="connsiteX9" fmla="*/ 12122859 w 12192001"/>
              <a:gd name="connsiteY9" fmla="*/ 624794 h 2344739"/>
              <a:gd name="connsiteX10" fmla="*/ 12115706 w 12192001"/>
              <a:gd name="connsiteY10" fmla="*/ 628608 h 2344739"/>
              <a:gd name="connsiteX11" fmla="*/ 12098349 w 12192001"/>
              <a:gd name="connsiteY11" fmla="*/ 628139 h 2344739"/>
              <a:gd name="connsiteX12" fmla="*/ 12085925 w 12192001"/>
              <a:gd name="connsiteY12" fmla="*/ 636341 h 2344739"/>
              <a:gd name="connsiteX13" fmla="*/ 12029925 w 12192001"/>
              <a:gd name="connsiteY13" fmla="*/ 680009 h 2344739"/>
              <a:gd name="connsiteX14" fmla="*/ 11994685 w 12192001"/>
              <a:gd name="connsiteY14" fmla="*/ 703458 h 2344739"/>
              <a:gd name="connsiteX15" fmla="*/ 11978569 w 12192001"/>
              <a:gd name="connsiteY15" fmla="*/ 708161 h 2344739"/>
              <a:gd name="connsiteX16" fmla="*/ 11957898 w 12192001"/>
              <a:gd name="connsiteY16" fmla="*/ 717558 h 2344739"/>
              <a:gd name="connsiteX17" fmla="*/ 11919306 w 12192001"/>
              <a:gd name="connsiteY17" fmla="*/ 730883 h 2344739"/>
              <a:gd name="connsiteX18" fmla="*/ 11902508 w 12192001"/>
              <a:gd name="connsiteY18" fmla="*/ 742426 h 2344739"/>
              <a:gd name="connsiteX19" fmla="*/ 11893900 w 12192001"/>
              <a:gd name="connsiteY19" fmla="*/ 744791 h 2344739"/>
              <a:gd name="connsiteX20" fmla="*/ 11890820 w 12192001"/>
              <a:gd name="connsiteY20" fmla="*/ 755729 h 2344739"/>
              <a:gd name="connsiteX21" fmla="*/ 11869628 w 12192001"/>
              <a:gd name="connsiteY21" fmla="*/ 777816 h 2344739"/>
              <a:gd name="connsiteX22" fmla="*/ 11812228 w 12192001"/>
              <a:gd name="connsiteY22" fmla="*/ 797659 h 2344739"/>
              <a:gd name="connsiteX23" fmla="*/ 11748619 w 12192001"/>
              <a:gd name="connsiteY23" fmla="*/ 872002 h 2344739"/>
              <a:gd name="connsiteX24" fmla="*/ 11589545 w 12192001"/>
              <a:gd name="connsiteY24" fmla="*/ 963777 h 2344739"/>
              <a:gd name="connsiteX25" fmla="*/ 11505669 w 12192001"/>
              <a:gd name="connsiteY25" fmla="*/ 1033623 h 2344739"/>
              <a:gd name="connsiteX26" fmla="*/ 11279184 w 12192001"/>
              <a:gd name="connsiteY26" fmla="*/ 1223571 h 2344739"/>
              <a:gd name="connsiteX27" fmla="*/ 11227161 w 12192001"/>
              <a:gd name="connsiteY27" fmla="*/ 1276236 h 2344739"/>
              <a:gd name="connsiteX28" fmla="*/ 11216939 w 12192001"/>
              <a:gd name="connsiteY28" fmla="*/ 1275961 h 2344739"/>
              <a:gd name="connsiteX29" fmla="*/ 11216036 w 12192001"/>
              <a:gd name="connsiteY29" fmla="*/ 1275018 h 2344739"/>
              <a:gd name="connsiteX30" fmla="*/ 11187737 w 12192001"/>
              <a:gd name="connsiteY30" fmla="*/ 1292383 h 2344739"/>
              <a:gd name="connsiteX31" fmla="*/ 11183353 w 12192001"/>
              <a:gd name="connsiteY31" fmla="*/ 1292525 h 2344739"/>
              <a:gd name="connsiteX32" fmla="*/ 11165706 w 12192001"/>
              <a:gd name="connsiteY32" fmla="*/ 1306612 h 2344739"/>
              <a:gd name="connsiteX33" fmla="*/ 11156163 w 12192001"/>
              <a:gd name="connsiteY33" fmla="*/ 1312414 h 2344739"/>
              <a:gd name="connsiteX34" fmla="*/ 11154348 w 12192001"/>
              <a:gd name="connsiteY34" fmla="*/ 1317097 h 2344739"/>
              <a:gd name="connsiteX35" fmla="*/ 11139813 w 12192001"/>
              <a:gd name="connsiteY35" fmla="*/ 1324115 h 2344739"/>
              <a:gd name="connsiteX36" fmla="*/ 11137813 w 12192001"/>
              <a:gd name="connsiteY36" fmla="*/ 1323772 h 2344739"/>
              <a:gd name="connsiteX37" fmla="*/ 11127060 w 12192001"/>
              <a:gd name="connsiteY37" fmla="*/ 1333832 h 2344739"/>
              <a:gd name="connsiteX38" fmla="*/ 11119543 w 12192001"/>
              <a:gd name="connsiteY38" fmla="*/ 1347424 h 2344739"/>
              <a:gd name="connsiteX39" fmla="*/ 10893535 w 12192001"/>
              <a:gd name="connsiteY39" fmla="*/ 1473399 h 2344739"/>
              <a:gd name="connsiteX40" fmla="*/ 10772152 w 12192001"/>
              <a:gd name="connsiteY40" fmla="*/ 1523191 h 2344739"/>
              <a:gd name="connsiteX41" fmla="*/ 10626520 w 12192001"/>
              <a:gd name="connsiteY41" fmla="*/ 1559229 h 2344739"/>
              <a:gd name="connsiteX42" fmla="*/ 10580747 w 12192001"/>
              <a:gd name="connsiteY42" fmla="*/ 1568689 h 2344739"/>
              <a:gd name="connsiteX43" fmla="*/ 10546642 w 12192001"/>
              <a:gd name="connsiteY43" fmla="*/ 1598423 h 2344739"/>
              <a:gd name="connsiteX44" fmla="*/ 10528495 w 12192001"/>
              <a:gd name="connsiteY44" fmla="*/ 1596907 h 2344739"/>
              <a:gd name="connsiteX45" fmla="*/ 10525298 w 12192001"/>
              <a:gd name="connsiteY45" fmla="*/ 1596411 h 2344739"/>
              <a:gd name="connsiteX46" fmla="*/ 10513981 w 12192001"/>
              <a:gd name="connsiteY46" fmla="*/ 1599537 h 2344739"/>
              <a:gd name="connsiteX47" fmla="*/ 10490587 w 12192001"/>
              <a:gd name="connsiteY47" fmla="*/ 1594156 h 2344739"/>
              <a:gd name="connsiteX48" fmla="*/ 10470270 w 12192001"/>
              <a:gd name="connsiteY48" fmla="*/ 1601693 h 2344739"/>
              <a:gd name="connsiteX49" fmla="*/ 10375894 w 12192001"/>
              <a:gd name="connsiteY49" fmla="*/ 1644598 h 2344739"/>
              <a:gd name="connsiteX50" fmla="*/ 10318190 w 12192001"/>
              <a:gd name="connsiteY50" fmla="*/ 1666221 h 2344739"/>
              <a:gd name="connsiteX51" fmla="*/ 10294319 w 12192001"/>
              <a:gd name="connsiteY51" fmla="*/ 1668079 h 2344739"/>
              <a:gd name="connsiteX52" fmla="*/ 10262295 w 12192001"/>
              <a:gd name="connsiteY52" fmla="*/ 1674948 h 2344739"/>
              <a:gd name="connsiteX53" fmla="*/ 10204270 w 12192001"/>
              <a:gd name="connsiteY53" fmla="*/ 1682149 h 2344739"/>
              <a:gd name="connsiteX54" fmla="*/ 10176611 w 12192001"/>
              <a:gd name="connsiteY54" fmla="*/ 1692943 h 2344739"/>
              <a:gd name="connsiteX55" fmla="*/ 10163922 w 12192001"/>
              <a:gd name="connsiteY55" fmla="*/ 1693739 h 2344739"/>
              <a:gd name="connsiteX56" fmla="*/ 10155160 w 12192001"/>
              <a:gd name="connsiteY56" fmla="*/ 1707487 h 2344739"/>
              <a:gd name="connsiteX57" fmla="*/ 10117119 w 12192001"/>
              <a:gd name="connsiteY57" fmla="*/ 1731142 h 2344739"/>
              <a:gd name="connsiteX58" fmla="*/ 10100445 w 12192001"/>
              <a:gd name="connsiteY58" fmla="*/ 1742432 h 2344739"/>
              <a:gd name="connsiteX59" fmla="*/ 10082169 w 12192001"/>
              <a:gd name="connsiteY59" fmla="*/ 1743296 h 2344739"/>
              <a:gd name="connsiteX60" fmla="*/ 10039240 w 12192001"/>
              <a:gd name="connsiteY60" fmla="*/ 1741632 h 2344739"/>
              <a:gd name="connsiteX61" fmla="*/ 9960019 w 12192001"/>
              <a:gd name="connsiteY61" fmla="*/ 1757147 h 2344739"/>
              <a:gd name="connsiteX62" fmla="*/ 9847792 w 12192001"/>
              <a:gd name="connsiteY62" fmla="*/ 1763915 h 2344739"/>
              <a:gd name="connsiteX63" fmla="*/ 9728309 w 12192001"/>
              <a:gd name="connsiteY63" fmla="*/ 1784122 h 2344739"/>
              <a:gd name="connsiteX64" fmla="*/ 9584507 w 12192001"/>
              <a:gd name="connsiteY64" fmla="*/ 1795542 h 2344739"/>
              <a:gd name="connsiteX65" fmla="*/ 9343052 w 12192001"/>
              <a:gd name="connsiteY65" fmla="*/ 1841244 h 2344739"/>
              <a:gd name="connsiteX66" fmla="*/ 9231370 w 12192001"/>
              <a:gd name="connsiteY66" fmla="*/ 1893149 h 2344739"/>
              <a:gd name="connsiteX67" fmla="*/ 9194810 w 12192001"/>
              <a:gd name="connsiteY67" fmla="*/ 1903228 h 2344739"/>
              <a:gd name="connsiteX68" fmla="*/ 9189246 w 12192001"/>
              <a:gd name="connsiteY68" fmla="*/ 1912467 h 2344739"/>
              <a:gd name="connsiteX69" fmla="*/ 9113812 w 12192001"/>
              <a:gd name="connsiteY69" fmla="*/ 1919069 h 2344739"/>
              <a:gd name="connsiteX70" fmla="*/ 9053453 w 12192001"/>
              <a:gd name="connsiteY70" fmla="*/ 1910755 h 2344739"/>
              <a:gd name="connsiteX71" fmla="*/ 9005486 w 12192001"/>
              <a:gd name="connsiteY71" fmla="*/ 1914040 h 2344739"/>
              <a:gd name="connsiteX72" fmla="*/ 9005201 w 12192001"/>
              <a:gd name="connsiteY72" fmla="*/ 1913800 h 2344739"/>
              <a:gd name="connsiteX73" fmla="*/ 8996232 w 12192001"/>
              <a:gd name="connsiteY73" fmla="*/ 1915011 h 2344739"/>
              <a:gd name="connsiteX74" fmla="*/ 8990394 w 12192001"/>
              <a:gd name="connsiteY74" fmla="*/ 1917072 h 2344739"/>
              <a:gd name="connsiteX75" fmla="*/ 8974337 w 12192001"/>
              <a:gd name="connsiteY75" fmla="*/ 1920298 h 2344739"/>
              <a:gd name="connsiteX76" fmla="*/ 8968011 w 12192001"/>
              <a:gd name="connsiteY76" fmla="*/ 1919598 h 2344739"/>
              <a:gd name="connsiteX77" fmla="*/ 8963048 w 12192001"/>
              <a:gd name="connsiteY77" fmla="*/ 1917373 h 2344739"/>
              <a:gd name="connsiteX78" fmla="*/ 8928988 w 12192001"/>
              <a:gd name="connsiteY78" fmla="*/ 1914185 h 2344739"/>
              <a:gd name="connsiteX79" fmla="*/ 8752444 w 12192001"/>
              <a:gd name="connsiteY79" fmla="*/ 1933417 h 2344739"/>
              <a:gd name="connsiteX80" fmla="*/ 8707847 w 12192001"/>
              <a:gd name="connsiteY80" fmla="*/ 1935518 h 2344739"/>
              <a:gd name="connsiteX81" fmla="*/ 8596071 w 12192001"/>
              <a:gd name="connsiteY81" fmla="*/ 1944090 h 2344739"/>
              <a:gd name="connsiteX82" fmla="*/ 8525230 w 12192001"/>
              <a:gd name="connsiteY82" fmla="*/ 1929248 h 2344739"/>
              <a:gd name="connsiteX83" fmla="*/ 8510983 w 12192001"/>
              <a:gd name="connsiteY83" fmla="*/ 1935163 h 2344739"/>
              <a:gd name="connsiteX84" fmla="*/ 8506167 w 12192001"/>
              <a:gd name="connsiteY84" fmla="*/ 1938164 h 2344739"/>
              <a:gd name="connsiteX85" fmla="*/ 8497968 w 12192001"/>
              <a:gd name="connsiteY85" fmla="*/ 1940902 h 2344739"/>
              <a:gd name="connsiteX86" fmla="*/ 8497594 w 12192001"/>
              <a:gd name="connsiteY86" fmla="*/ 1940723 h 2344739"/>
              <a:gd name="connsiteX87" fmla="*/ 8490249 w 12192001"/>
              <a:gd name="connsiteY87" fmla="*/ 1943773 h 2344739"/>
              <a:gd name="connsiteX88" fmla="*/ 8367182 w 12192001"/>
              <a:gd name="connsiteY88" fmla="*/ 1957815 h 2344739"/>
              <a:gd name="connsiteX89" fmla="*/ 8353799 w 12192001"/>
              <a:gd name="connsiteY89" fmla="*/ 1958009 h 2344739"/>
              <a:gd name="connsiteX90" fmla="*/ 8352373 w 12192001"/>
              <a:gd name="connsiteY90" fmla="*/ 1957169 h 2344739"/>
              <a:gd name="connsiteX91" fmla="*/ 8320104 w 12192001"/>
              <a:gd name="connsiteY91" fmla="*/ 1974587 h 2344739"/>
              <a:gd name="connsiteX92" fmla="*/ 8314433 w 12192001"/>
              <a:gd name="connsiteY92" fmla="*/ 1974913 h 2344739"/>
              <a:gd name="connsiteX93" fmla="*/ 8295174 w 12192001"/>
              <a:gd name="connsiteY93" fmla="*/ 1988808 h 2344739"/>
              <a:gd name="connsiteX94" fmla="*/ 8284276 w 12192001"/>
              <a:gd name="connsiteY94" fmla="*/ 1994631 h 2344739"/>
              <a:gd name="connsiteX95" fmla="*/ 8283150 w 12192001"/>
              <a:gd name="connsiteY95" fmla="*/ 1999074 h 2344739"/>
              <a:gd name="connsiteX96" fmla="*/ 8266076 w 12192001"/>
              <a:gd name="connsiteY96" fmla="*/ 2006249 h 2344739"/>
              <a:gd name="connsiteX97" fmla="*/ 8263377 w 12192001"/>
              <a:gd name="connsiteY97" fmla="*/ 2006019 h 2344739"/>
              <a:gd name="connsiteX98" fmla="*/ 8252033 w 12192001"/>
              <a:gd name="connsiteY98" fmla="*/ 2015862 h 2344739"/>
              <a:gd name="connsiteX99" fmla="*/ 8245834 w 12192001"/>
              <a:gd name="connsiteY99" fmla="*/ 2028854 h 2344739"/>
              <a:gd name="connsiteX100" fmla="*/ 8090272 w 12192001"/>
              <a:gd name="connsiteY100" fmla="*/ 2075015 h 2344739"/>
              <a:gd name="connsiteX101" fmla="*/ 7905407 w 12192001"/>
              <a:gd name="connsiteY101" fmla="*/ 2116988 h 2344739"/>
              <a:gd name="connsiteX102" fmla="*/ 7718745 w 12192001"/>
              <a:gd name="connsiteY102" fmla="*/ 2142703 h 2344739"/>
              <a:gd name="connsiteX103" fmla="*/ 7614347 w 12192001"/>
              <a:gd name="connsiteY103" fmla="*/ 2139232 h 2344739"/>
              <a:gd name="connsiteX104" fmla="*/ 7527543 w 12192001"/>
              <a:gd name="connsiteY104" fmla="*/ 2145060 h 2344739"/>
              <a:gd name="connsiteX105" fmla="*/ 7519571 w 12192001"/>
              <a:gd name="connsiteY105" fmla="*/ 2147613 h 2344739"/>
              <a:gd name="connsiteX106" fmla="*/ 7507411 w 12192001"/>
              <a:gd name="connsiteY106" fmla="*/ 2148948 h 2344739"/>
              <a:gd name="connsiteX107" fmla="*/ 7507040 w 12192001"/>
              <a:gd name="connsiteY107" fmla="*/ 2148621 h 2344739"/>
              <a:gd name="connsiteX108" fmla="*/ 7495795 w 12192001"/>
              <a:gd name="connsiteY108" fmla="*/ 2150573 h 2344739"/>
              <a:gd name="connsiteX109" fmla="*/ 7405391 w 12192001"/>
              <a:gd name="connsiteY109" fmla="*/ 2142468 h 2344739"/>
              <a:gd name="connsiteX110" fmla="*/ 7218559 w 12192001"/>
              <a:gd name="connsiteY110" fmla="*/ 2156680 h 2344739"/>
              <a:gd name="connsiteX111" fmla="*/ 7201101 w 12192001"/>
              <a:gd name="connsiteY111" fmla="*/ 2161230 h 2344739"/>
              <a:gd name="connsiteX112" fmla="*/ 7197004 w 12192001"/>
              <a:gd name="connsiteY112" fmla="*/ 2166588 h 2344739"/>
              <a:gd name="connsiteX113" fmla="*/ 7170808 w 12192001"/>
              <a:gd name="connsiteY113" fmla="*/ 2171236 h 2344739"/>
              <a:gd name="connsiteX114" fmla="*/ 7096988 w 12192001"/>
              <a:gd name="connsiteY114" fmla="*/ 2183464 h 2344739"/>
              <a:gd name="connsiteX115" fmla="*/ 7018496 w 12192001"/>
              <a:gd name="connsiteY115" fmla="*/ 2183090 h 2344739"/>
              <a:gd name="connsiteX116" fmla="*/ 6904146 w 12192001"/>
              <a:gd name="connsiteY116" fmla="*/ 2212596 h 2344739"/>
              <a:gd name="connsiteX117" fmla="*/ 6708222 w 12192001"/>
              <a:gd name="connsiteY117" fmla="*/ 2240551 h 2344739"/>
              <a:gd name="connsiteX118" fmla="*/ 6549454 w 12192001"/>
              <a:gd name="connsiteY118" fmla="*/ 2269327 h 2344739"/>
              <a:gd name="connsiteX119" fmla="*/ 6317560 w 12192001"/>
              <a:gd name="connsiteY119" fmla="*/ 2316127 h 2344739"/>
              <a:gd name="connsiteX120" fmla="*/ 6168674 w 12192001"/>
              <a:gd name="connsiteY120" fmla="*/ 2318214 h 2344739"/>
              <a:gd name="connsiteX121" fmla="*/ 6073848 w 12192001"/>
              <a:gd name="connsiteY121" fmla="*/ 2338676 h 2344739"/>
              <a:gd name="connsiteX122" fmla="*/ 6068529 w 12192001"/>
              <a:gd name="connsiteY122" fmla="*/ 2337139 h 2344739"/>
              <a:gd name="connsiteX123" fmla="*/ 6048638 w 12192001"/>
              <a:gd name="connsiteY123" fmla="*/ 2337822 h 2344739"/>
              <a:gd name="connsiteX124" fmla="*/ 6041285 w 12192001"/>
              <a:gd name="connsiteY124" fmla="*/ 2329473 h 2344739"/>
              <a:gd name="connsiteX125" fmla="*/ 6010090 w 12192001"/>
              <a:gd name="connsiteY125" fmla="*/ 2324380 h 2344739"/>
              <a:gd name="connsiteX126" fmla="*/ 5957375 w 12192001"/>
              <a:gd name="connsiteY126" fmla="*/ 2328024 h 2344739"/>
              <a:gd name="connsiteX127" fmla="*/ 5758919 w 12192001"/>
              <a:gd name="connsiteY127" fmla="*/ 2343716 h 2344739"/>
              <a:gd name="connsiteX128" fmla="*/ 5626960 w 12192001"/>
              <a:gd name="connsiteY128" fmla="*/ 2344739 h 2344739"/>
              <a:gd name="connsiteX129" fmla="*/ 5470906 w 12192001"/>
              <a:gd name="connsiteY129" fmla="*/ 2330719 h 2344739"/>
              <a:gd name="connsiteX130" fmla="*/ 5432761 w 12192001"/>
              <a:gd name="connsiteY130" fmla="*/ 2319466 h 2344739"/>
              <a:gd name="connsiteX131" fmla="*/ 5381669 w 12192001"/>
              <a:gd name="connsiteY131" fmla="*/ 2301764 h 2344739"/>
              <a:gd name="connsiteX132" fmla="*/ 5261764 w 12192001"/>
              <a:gd name="connsiteY132" fmla="*/ 2281347 h 2344739"/>
              <a:gd name="connsiteX133" fmla="*/ 5222961 w 12192001"/>
              <a:gd name="connsiteY133" fmla="*/ 2270223 h 2344739"/>
              <a:gd name="connsiteX134" fmla="*/ 5174660 w 12192001"/>
              <a:gd name="connsiteY134" fmla="*/ 2267233 h 2344739"/>
              <a:gd name="connsiteX135" fmla="*/ 5156554 w 12192001"/>
              <a:gd name="connsiteY135" fmla="*/ 2260010 h 2344739"/>
              <a:gd name="connsiteX136" fmla="*/ 5142599 w 12192001"/>
              <a:gd name="connsiteY136" fmla="*/ 2256610 h 2344739"/>
              <a:gd name="connsiteX137" fmla="*/ 5139596 w 12192001"/>
              <a:gd name="connsiteY137" fmla="*/ 2254509 h 2344739"/>
              <a:gd name="connsiteX138" fmla="*/ 5121659 w 12192001"/>
              <a:gd name="connsiteY138" fmla="*/ 2243656 h 2344739"/>
              <a:gd name="connsiteX139" fmla="*/ 5065790 w 12192001"/>
              <a:gd name="connsiteY139" fmla="*/ 2250227 h 2344739"/>
              <a:gd name="connsiteX140" fmla="*/ 5011514 w 12192001"/>
              <a:gd name="connsiteY140" fmla="*/ 2233846 h 2344739"/>
              <a:gd name="connsiteX141" fmla="*/ 4840441 w 12192001"/>
              <a:gd name="connsiteY141" fmla="*/ 2209829 h 2344739"/>
              <a:gd name="connsiteX142" fmla="*/ 4762447 w 12192001"/>
              <a:gd name="connsiteY142" fmla="*/ 2182061 h 2344739"/>
              <a:gd name="connsiteX143" fmla="*/ 4723186 w 12192001"/>
              <a:gd name="connsiteY143" fmla="*/ 2173047 h 2344739"/>
              <a:gd name="connsiteX144" fmla="*/ 4721176 w 12192001"/>
              <a:gd name="connsiteY144" fmla="*/ 2172298 h 2344739"/>
              <a:gd name="connsiteX145" fmla="*/ 4722111 w 12192001"/>
              <a:gd name="connsiteY145" fmla="*/ 2172087 h 2344739"/>
              <a:gd name="connsiteX146" fmla="*/ 4717202 w 12192001"/>
              <a:gd name="connsiteY146" fmla="*/ 2170817 h 2344739"/>
              <a:gd name="connsiteX147" fmla="*/ 4721176 w 12192001"/>
              <a:gd name="connsiteY147" fmla="*/ 2172298 h 2344739"/>
              <a:gd name="connsiteX148" fmla="*/ 4715526 w 12192001"/>
              <a:gd name="connsiteY148" fmla="*/ 2173573 h 2344739"/>
              <a:gd name="connsiteX149" fmla="*/ 4515814 w 12192001"/>
              <a:gd name="connsiteY149" fmla="*/ 2163671 h 2344739"/>
              <a:gd name="connsiteX150" fmla="*/ 4428543 w 12192001"/>
              <a:gd name="connsiteY150" fmla="*/ 2153020 h 2344739"/>
              <a:gd name="connsiteX151" fmla="*/ 4362875 w 12192001"/>
              <a:gd name="connsiteY151" fmla="*/ 2151674 h 2344739"/>
              <a:gd name="connsiteX152" fmla="*/ 4316966 w 12192001"/>
              <a:gd name="connsiteY152" fmla="*/ 2158289 h 2344739"/>
              <a:gd name="connsiteX153" fmla="*/ 4315110 w 12192001"/>
              <a:gd name="connsiteY153" fmla="*/ 2156948 h 2344739"/>
              <a:gd name="connsiteX154" fmla="*/ 4295144 w 12192001"/>
              <a:gd name="connsiteY154" fmla="*/ 2155069 h 2344739"/>
              <a:gd name="connsiteX155" fmla="*/ 4290064 w 12192001"/>
              <a:gd name="connsiteY155" fmla="*/ 2157986 h 2344739"/>
              <a:gd name="connsiteX156" fmla="*/ 4276142 w 12192001"/>
              <a:gd name="connsiteY156" fmla="*/ 2157740 h 2344739"/>
              <a:gd name="connsiteX157" fmla="*/ 4248117 w 12192001"/>
              <a:gd name="connsiteY157" fmla="*/ 2160064 h 2344739"/>
              <a:gd name="connsiteX158" fmla="*/ 4202051 w 12192001"/>
              <a:gd name="connsiteY158" fmla="*/ 2157269 h 2344739"/>
              <a:gd name="connsiteX159" fmla="*/ 4201745 w 12192001"/>
              <a:gd name="connsiteY159" fmla="*/ 2156010 h 2344739"/>
              <a:gd name="connsiteX160" fmla="*/ 4191248 w 12192001"/>
              <a:gd name="connsiteY160" fmla="*/ 2150376 h 2344739"/>
              <a:gd name="connsiteX161" fmla="*/ 4142745 w 12192001"/>
              <a:gd name="connsiteY161" fmla="*/ 2134511 h 2344739"/>
              <a:gd name="connsiteX162" fmla="*/ 4083097 w 12192001"/>
              <a:gd name="connsiteY162" fmla="*/ 2107978 h 2344739"/>
              <a:gd name="connsiteX163" fmla="*/ 4074546 w 12192001"/>
              <a:gd name="connsiteY163" fmla="*/ 2107143 h 2344739"/>
              <a:gd name="connsiteX164" fmla="*/ 4074427 w 12192001"/>
              <a:gd name="connsiteY164" fmla="*/ 2106844 h 2344739"/>
              <a:gd name="connsiteX165" fmla="*/ 4065510 w 12192001"/>
              <a:gd name="connsiteY165" fmla="*/ 2105400 h 2344739"/>
              <a:gd name="connsiteX166" fmla="*/ 4058954 w 12192001"/>
              <a:gd name="connsiteY166" fmla="*/ 2105618 h 2344739"/>
              <a:gd name="connsiteX167" fmla="*/ 4042364 w 12192001"/>
              <a:gd name="connsiteY167" fmla="*/ 2103997 h 2344739"/>
              <a:gd name="connsiteX168" fmla="*/ 4036997 w 12192001"/>
              <a:gd name="connsiteY168" fmla="*/ 2101563 h 2344739"/>
              <a:gd name="connsiteX169" fmla="*/ 4035363 w 12192001"/>
              <a:gd name="connsiteY169" fmla="*/ 2097896 h 2344739"/>
              <a:gd name="connsiteX170" fmla="*/ 4033778 w 12192001"/>
              <a:gd name="connsiteY170" fmla="*/ 2098131 h 2344739"/>
              <a:gd name="connsiteX171" fmla="*/ 4004538 w 12192001"/>
              <a:gd name="connsiteY171" fmla="*/ 2085563 h 2344739"/>
              <a:gd name="connsiteX172" fmla="*/ 3936846 w 12192001"/>
              <a:gd name="connsiteY172" fmla="*/ 2068106 h 2344739"/>
              <a:gd name="connsiteX173" fmla="*/ 3897275 w 12192001"/>
              <a:gd name="connsiteY173" fmla="*/ 2062451 h 2344739"/>
              <a:gd name="connsiteX174" fmla="*/ 3789760 w 12192001"/>
              <a:gd name="connsiteY174" fmla="*/ 2042213 h 2344739"/>
              <a:gd name="connsiteX175" fmla="*/ 3682513 w 12192001"/>
              <a:gd name="connsiteY175" fmla="*/ 2018290 h 2344739"/>
              <a:gd name="connsiteX176" fmla="*/ 3610035 w 12192001"/>
              <a:gd name="connsiteY176" fmla="*/ 1986019 h 2344739"/>
              <a:gd name="connsiteX177" fmla="*/ 3603855 w 12192001"/>
              <a:gd name="connsiteY177" fmla="*/ 1987381 h 2344739"/>
              <a:gd name="connsiteX178" fmla="*/ 3594736 w 12192001"/>
              <a:gd name="connsiteY178" fmla="*/ 1987545 h 2344739"/>
              <a:gd name="connsiteX179" fmla="*/ 3594501 w 12192001"/>
              <a:gd name="connsiteY179" fmla="*/ 1987276 h 2344739"/>
              <a:gd name="connsiteX180" fmla="*/ 3585978 w 12192001"/>
              <a:gd name="connsiteY180" fmla="*/ 1987966 h 2344739"/>
              <a:gd name="connsiteX181" fmla="*/ 3536135 w 12192001"/>
              <a:gd name="connsiteY181" fmla="*/ 1978267 h 2344739"/>
              <a:gd name="connsiteX182" fmla="*/ 3473223 w 12192001"/>
              <a:gd name="connsiteY182" fmla="*/ 1974606 h 2344739"/>
              <a:gd name="connsiteX183" fmla="*/ 3400728 w 12192001"/>
              <a:gd name="connsiteY183" fmla="*/ 1962558 h 2344739"/>
              <a:gd name="connsiteX184" fmla="*/ 3363888 w 12192001"/>
              <a:gd name="connsiteY184" fmla="*/ 1979510 h 2344739"/>
              <a:gd name="connsiteX185" fmla="*/ 3344026 w 12192001"/>
              <a:gd name="connsiteY185" fmla="*/ 1981192 h 2344739"/>
              <a:gd name="connsiteX186" fmla="*/ 3341698 w 12192001"/>
              <a:gd name="connsiteY186" fmla="*/ 1980217 h 2344739"/>
              <a:gd name="connsiteX187" fmla="*/ 3262356 w 12192001"/>
              <a:gd name="connsiteY187" fmla="*/ 1986094 h 2344739"/>
              <a:gd name="connsiteX188" fmla="*/ 3142556 w 12192001"/>
              <a:gd name="connsiteY188" fmla="*/ 1993869 h 2344739"/>
              <a:gd name="connsiteX189" fmla="*/ 3030291 w 12192001"/>
              <a:gd name="connsiteY189" fmla="*/ 1996512 h 2344739"/>
              <a:gd name="connsiteX190" fmla="*/ 2781569 w 12192001"/>
              <a:gd name="connsiteY190" fmla="*/ 2018333 h 2344739"/>
              <a:gd name="connsiteX191" fmla="*/ 2646527 w 12192001"/>
              <a:gd name="connsiteY191" fmla="*/ 2028869 h 2344739"/>
              <a:gd name="connsiteX192" fmla="*/ 2568028 w 12192001"/>
              <a:gd name="connsiteY192" fmla="*/ 2002628 h 2344739"/>
              <a:gd name="connsiteX193" fmla="*/ 2443255 w 12192001"/>
              <a:gd name="connsiteY193" fmla="*/ 2016529 h 2344739"/>
              <a:gd name="connsiteX194" fmla="*/ 2315112 w 12192001"/>
              <a:gd name="connsiteY194" fmla="*/ 2024996 h 2344739"/>
              <a:gd name="connsiteX195" fmla="*/ 2208578 w 12192001"/>
              <a:gd name="connsiteY195" fmla="*/ 2019763 h 2344739"/>
              <a:gd name="connsiteX196" fmla="*/ 2094665 w 12192001"/>
              <a:gd name="connsiteY196" fmla="*/ 2003052 h 2344739"/>
              <a:gd name="connsiteX197" fmla="*/ 1997356 w 12192001"/>
              <a:gd name="connsiteY197" fmla="*/ 1995032 h 2344739"/>
              <a:gd name="connsiteX198" fmla="*/ 1928172 w 12192001"/>
              <a:gd name="connsiteY198" fmla="*/ 2016977 h 2344739"/>
              <a:gd name="connsiteX199" fmla="*/ 1921650 w 12192001"/>
              <a:gd name="connsiteY199" fmla="*/ 2012146 h 2344739"/>
              <a:gd name="connsiteX200" fmla="*/ 1873080 w 12192001"/>
              <a:gd name="connsiteY200" fmla="*/ 2013741 h 2344739"/>
              <a:gd name="connsiteX201" fmla="*/ 1786655 w 12192001"/>
              <a:gd name="connsiteY201" fmla="*/ 2041363 h 2344739"/>
              <a:gd name="connsiteX202" fmla="*/ 1738204 w 12192001"/>
              <a:gd name="connsiteY202" fmla="*/ 2036312 h 2344739"/>
              <a:gd name="connsiteX203" fmla="*/ 1675071 w 12192001"/>
              <a:gd name="connsiteY203" fmla="*/ 2019963 h 2344739"/>
              <a:gd name="connsiteX204" fmla="*/ 1608669 w 12192001"/>
              <a:gd name="connsiteY204" fmla="*/ 2013066 h 2344739"/>
              <a:gd name="connsiteX205" fmla="*/ 1496110 w 12192001"/>
              <a:gd name="connsiteY205" fmla="*/ 1987476 h 2344739"/>
              <a:gd name="connsiteX206" fmla="*/ 1149979 w 12192001"/>
              <a:gd name="connsiteY206" fmla="*/ 1938041 h 2344739"/>
              <a:gd name="connsiteX207" fmla="*/ 858269 w 12192001"/>
              <a:gd name="connsiteY207" fmla="*/ 1928608 h 2344739"/>
              <a:gd name="connsiteX208" fmla="*/ 837540 w 12192001"/>
              <a:gd name="connsiteY208" fmla="*/ 1929821 h 2344739"/>
              <a:gd name="connsiteX209" fmla="*/ 816809 w 12192001"/>
              <a:gd name="connsiteY209" fmla="*/ 1927857 h 2344739"/>
              <a:gd name="connsiteX210" fmla="*/ 811506 w 12192001"/>
              <a:gd name="connsiteY210" fmla="*/ 1930751 h 2344739"/>
              <a:gd name="connsiteX211" fmla="*/ 720047 w 12192001"/>
              <a:gd name="connsiteY211" fmla="*/ 1929661 h 2344739"/>
              <a:gd name="connsiteX212" fmla="*/ 719742 w 12192001"/>
              <a:gd name="connsiteY212" fmla="*/ 1928399 h 2344739"/>
              <a:gd name="connsiteX213" fmla="*/ 708875 w 12192001"/>
              <a:gd name="connsiteY213" fmla="*/ 1922722 h 2344739"/>
              <a:gd name="connsiteX214" fmla="*/ 596792 w 12192001"/>
              <a:gd name="connsiteY214" fmla="*/ 1879864 h 2344739"/>
              <a:gd name="connsiteX215" fmla="*/ 578535 w 12192001"/>
              <a:gd name="connsiteY215" fmla="*/ 1877212 h 2344739"/>
              <a:gd name="connsiteX216" fmla="*/ 571717 w 12192001"/>
              <a:gd name="connsiteY216" fmla="*/ 1877401 h 2344739"/>
              <a:gd name="connsiteX217" fmla="*/ 445099 w 12192001"/>
              <a:gd name="connsiteY217" fmla="*/ 1839371 h 2344739"/>
              <a:gd name="connsiteX218" fmla="*/ 404015 w 12192001"/>
              <a:gd name="connsiteY218" fmla="*/ 1833548 h 2344739"/>
              <a:gd name="connsiteX219" fmla="*/ 292435 w 12192001"/>
              <a:gd name="connsiteY219" fmla="*/ 1812852 h 2344739"/>
              <a:gd name="connsiteX220" fmla="*/ 118381 w 12192001"/>
              <a:gd name="connsiteY220" fmla="*/ 1761047 h 2344739"/>
              <a:gd name="connsiteX221" fmla="*/ 15526 w 12192001"/>
              <a:gd name="connsiteY221" fmla="*/ 1758191 h 2344739"/>
              <a:gd name="connsiteX222" fmla="*/ 2 w 12192001"/>
              <a:gd name="connsiteY222" fmla="*/ 1752722 h 2344739"/>
              <a:gd name="connsiteX223" fmla="*/ 1 w 12192001"/>
              <a:gd name="connsiteY223" fmla="*/ 762497 h 2344739"/>
              <a:gd name="connsiteX224" fmla="*/ 0 w 12192001"/>
              <a:gd name="connsiteY224" fmla="*/ 222213 h 2344739"/>
              <a:gd name="connsiteX225" fmla="*/ 0 w 12192001"/>
              <a:gd name="connsiteY225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53521 w 12193149"/>
              <a:gd name="connsiteY90" fmla="*/ 1957169 h 2344739"/>
              <a:gd name="connsiteX91" fmla="*/ 8321252 w 12193149"/>
              <a:gd name="connsiteY91" fmla="*/ 1974587 h 2344739"/>
              <a:gd name="connsiteX92" fmla="*/ 8315581 w 12193149"/>
              <a:gd name="connsiteY92" fmla="*/ 1974913 h 2344739"/>
              <a:gd name="connsiteX93" fmla="*/ 8296322 w 12193149"/>
              <a:gd name="connsiteY93" fmla="*/ 1988808 h 2344739"/>
              <a:gd name="connsiteX94" fmla="*/ 8285424 w 12193149"/>
              <a:gd name="connsiteY94" fmla="*/ 1994631 h 2344739"/>
              <a:gd name="connsiteX95" fmla="*/ 8284298 w 12193149"/>
              <a:gd name="connsiteY95" fmla="*/ 1999074 h 2344739"/>
              <a:gd name="connsiteX96" fmla="*/ 8267224 w 12193149"/>
              <a:gd name="connsiteY96" fmla="*/ 2006249 h 2344739"/>
              <a:gd name="connsiteX97" fmla="*/ 8264525 w 12193149"/>
              <a:gd name="connsiteY97" fmla="*/ 2006019 h 2344739"/>
              <a:gd name="connsiteX98" fmla="*/ 8253181 w 12193149"/>
              <a:gd name="connsiteY98" fmla="*/ 2015862 h 2344739"/>
              <a:gd name="connsiteX99" fmla="*/ 8246982 w 12193149"/>
              <a:gd name="connsiteY99" fmla="*/ 2028854 h 2344739"/>
              <a:gd name="connsiteX100" fmla="*/ 8091420 w 12193149"/>
              <a:gd name="connsiteY100" fmla="*/ 2075015 h 2344739"/>
              <a:gd name="connsiteX101" fmla="*/ 7906555 w 12193149"/>
              <a:gd name="connsiteY101" fmla="*/ 2116988 h 2344739"/>
              <a:gd name="connsiteX102" fmla="*/ 7719893 w 12193149"/>
              <a:gd name="connsiteY102" fmla="*/ 2142703 h 2344739"/>
              <a:gd name="connsiteX103" fmla="*/ 7615495 w 12193149"/>
              <a:gd name="connsiteY103" fmla="*/ 2139232 h 2344739"/>
              <a:gd name="connsiteX104" fmla="*/ 7528691 w 12193149"/>
              <a:gd name="connsiteY104" fmla="*/ 2145060 h 2344739"/>
              <a:gd name="connsiteX105" fmla="*/ 7520719 w 12193149"/>
              <a:gd name="connsiteY105" fmla="*/ 2147613 h 2344739"/>
              <a:gd name="connsiteX106" fmla="*/ 7508559 w 12193149"/>
              <a:gd name="connsiteY106" fmla="*/ 2148948 h 2344739"/>
              <a:gd name="connsiteX107" fmla="*/ 7508188 w 12193149"/>
              <a:gd name="connsiteY107" fmla="*/ 2148621 h 2344739"/>
              <a:gd name="connsiteX108" fmla="*/ 7496943 w 12193149"/>
              <a:gd name="connsiteY108" fmla="*/ 2150573 h 2344739"/>
              <a:gd name="connsiteX109" fmla="*/ 7406539 w 12193149"/>
              <a:gd name="connsiteY109" fmla="*/ 2142468 h 2344739"/>
              <a:gd name="connsiteX110" fmla="*/ 7219707 w 12193149"/>
              <a:gd name="connsiteY110" fmla="*/ 2156680 h 2344739"/>
              <a:gd name="connsiteX111" fmla="*/ 7202249 w 12193149"/>
              <a:gd name="connsiteY111" fmla="*/ 2161230 h 2344739"/>
              <a:gd name="connsiteX112" fmla="*/ 7198152 w 12193149"/>
              <a:gd name="connsiteY112" fmla="*/ 2166588 h 2344739"/>
              <a:gd name="connsiteX113" fmla="*/ 7171956 w 12193149"/>
              <a:gd name="connsiteY113" fmla="*/ 2171236 h 2344739"/>
              <a:gd name="connsiteX114" fmla="*/ 7098136 w 12193149"/>
              <a:gd name="connsiteY114" fmla="*/ 2183464 h 2344739"/>
              <a:gd name="connsiteX115" fmla="*/ 7019644 w 12193149"/>
              <a:gd name="connsiteY115" fmla="*/ 2183090 h 2344739"/>
              <a:gd name="connsiteX116" fmla="*/ 6905294 w 12193149"/>
              <a:gd name="connsiteY116" fmla="*/ 2212596 h 2344739"/>
              <a:gd name="connsiteX117" fmla="*/ 6709370 w 12193149"/>
              <a:gd name="connsiteY117" fmla="*/ 2240551 h 2344739"/>
              <a:gd name="connsiteX118" fmla="*/ 6550602 w 12193149"/>
              <a:gd name="connsiteY118" fmla="*/ 2269327 h 2344739"/>
              <a:gd name="connsiteX119" fmla="*/ 6318708 w 12193149"/>
              <a:gd name="connsiteY119" fmla="*/ 2316127 h 2344739"/>
              <a:gd name="connsiteX120" fmla="*/ 6169822 w 12193149"/>
              <a:gd name="connsiteY120" fmla="*/ 2318214 h 2344739"/>
              <a:gd name="connsiteX121" fmla="*/ 6074996 w 12193149"/>
              <a:gd name="connsiteY121" fmla="*/ 2338676 h 2344739"/>
              <a:gd name="connsiteX122" fmla="*/ 6069677 w 12193149"/>
              <a:gd name="connsiteY122" fmla="*/ 2337139 h 2344739"/>
              <a:gd name="connsiteX123" fmla="*/ 6049786 w 12193149"/>
              <a:gd name="connsiteY123" fmla="*/ 2337822 h 2344739"/>
              <a:gd name="connsiteX124" fmla="*/ 6042433 w 12193149"/>
              <a:gd name="connsiteY124" fmla="*/ 2329473 h 2344739"/>
              <a:gd name="connsiteX125" fmla="*/ 6011238 w 12193149"/>
              <a:gd name="connsiteY125" fmla="*/ 2324380 h 2344739"/>
              <a:gd name="connsiteX126" fmla="*/ 5958523 w 12193149"/>
              <a:gd name="connsiteY126" fmla="*/ 2328024 h 2344739"/>
              <a:gd name="connsiteX127" fmla="*/ 5760067 w 12193149"/>
              <a:gd name="connsiteY127" fmla="*/ 2343716 h 2344739"/>
              <a:gd name="connsiteX128" fmla="*/ 5628108 w 12193149"/>
              <a:gd name="connsiteY128" fmla="*/ 2344739 h 2344739"/>
              <a:gd name="connsiteX129" fmla="*/ 5472054 w 12193149"/>
              <a:gd name="connsiteY129" fmla="*/ 2330719 h 2344739"/>
              <a:gd name="connsiteX130" fmla="*/ 5433909 w 12193149"/>
              <a:gd name="connsiteY130" fmla="*/ 2319466 h 2344739"/>
              <a:gd name="connsiteX131" fmla="*/ 5382817 w 12193149"/>
              <a:gd name="connsiteY131" fmla="*/ 2301764 h 2344739"/>
              <a:gd name="connsiteX132" fmla="*/ 5262912 w 12193149"/>
              <a:gd name="connsiteY132" fmla="*/ 2281347 h 2344739"/>
              <a:gd name="connsiteX133" fmla="*/ 5224109 w 12193149"/>
              <a:gd name="connsiteY133" fmla="*/ 2270223 h 2344739"/>
              <a:gd name="connsiteX134" fmla="*/ 5175808 w 12193149"/>
              <a:gd name="connsiteY134" fmla="*/ 2267233 h 2344739"/>
              <a:gd name="connsiteX135" fmla="*/ 5157702 w 12193149"/>
              <a:gd name="connsiteY135" fmla="*/ 2260010 h 2344739"/>
              <a:gd name="connsiteX136" fmla="*/ 5143747 w 12193149"/>
              <a:gd name="connsiteY136" fmla="*/ 2256610 h 2344739"/>
              <a:gd name="connsiteX137" fmla="*/ 5140744 w 12193149"/>
              <a:gd name="connsiteY137" fmla="*/ 2254509 h 2344739"/>
              <a:gd name="connsiteX138" fmla="*/ 5122807 w 12193149"/>
              <a:gd name="connsiteY138" fmla="*/ 2243656 h 2344739"/>
              <a:gd name="connsiteX139" fmla="*/ 5066938 w 12193149"/>
              <a:gd name="connsiteY139" fmla="*/ 2250227 h 2344739"/>
              <a:gd name="connsiteX140" fmla="*/ 5012662 w 12193149"/>
              <a:gd name="connsiteY140" fmla="*/ 2233846 h 2344739"/>
              <a:gd name="connsiteX141" fmla="*/ 4841589 w 12193149"/>
              <a:gd name="connsiteY141" fmla="*/ 2209829 h 2344739"/>
              <a:gd name="connsiteX142" fmla="*/ 4763595 w 12193149"/>
              <a:gd name="connsiteY142" fmla="*/ 2182061 h 2344739"/>
              <a:gd name="connsiteX143" fmla="*/ 4724334 w 12193149"/>
              <a:gd name="connsiteY143" fmla="*/ 2173047 h 2344739"/>
              <a:gd name="connsiteX144" fmla="*/ 4722324 w 12193149"/>
              <a:gd name="connsiteY144" fmla="*/ 2172298 h 2344739"/>
              <a:gd name="connsiteX145" fmla="*/ 4723259 w 12193149"/>
              <a:gd name="connsiteY145" fmla="*/ 2172087 h 2344739"/>
              <a:gd name="connsiteX146" fmla="*/ 4718350 w 12193149"/>
              <a:gd name="connsiteY146" fmla="*/ 2170817 h 2344739"/>
              <a:gd name="connsiteX147" fmla="*/ 4722324 w 12193149"/>
              <a:gd name="connsiteY147" fmla="*/ 2172298 h 2344739"/>
              <a:gd name="connsiteX148" fmla="*/ 4716674 w 12193149"/>
              <a:gd name="connsiteY148" fmla="*/ 2173573 h 2344739"/>
              <a:gd name="connsiteX149" fmla="*/ 4516962 w 12193149"/>
              <a:gd name="connsiteY149" fmla="*/ 2163671 h 2344739"/>
              <a:gd name="connsiteX150" fmla="*/ 4429691 w 12193149"/>
              <a:gd name="connsiteY150" fmla="*/ 2153020 h 2344739"/>
              <a:gd name="connsiteX151" fmla="*/ 4364023 w 12193149"/>
              <a:gd name="connsiteY151" fmla="*/ 2151674 h 2344739"/>
              <a:gd name="connsiteX152" fmla="*/ 4318114 w 12193149"/>
              <a:gd name="connsiteY152" fmla="*/ 2158289 h 2344739"/>
              <a:gd name="connsiteX153" fmla="*/ 4316258 w 12193149"/>
              <a:gd name="connsiteY153" fmla="*/ 2156948 h 2344739"/>
              <a:gd name="connsiteX154" fmla="*/ 4296292 w 12193149"/>
              <a:gd name="connsiteY154" fmla="*/ 2155069 h 2344739"/>
              <a:gd name="connsiteX155" fmla="*/ 4291212 w 12193149"/>
              <a:gd name="connsiteY155" fmla="*/ 2157986 h 2344739"/>
              <a:gd name="connsiteX156" fmla="*/ 4277290 w 12193149"/>
              <a:gd name="connsiteY156" fmla="*/ 2157740 h 2344739"/>
              <a:gd name="connsiteX157" fmla="*/ 4249265 w 12193149"/>
              <a:gd name="connsiteY157" fmla="*/ 2160064 h 2344739"/>
              <a:gd name="connsiteX158" fmla="*/ 4203199 w 12193149"/>
              <a:gd name="connsiteY158" fmla="*/ 2157269 h 2344739"/>
              <a:gd name="connsiteX159" fmla="*/ 4202893 w 12193149"/>
              <a:gd name="connsiteY159" fmla="*/ 2156010 h 2344739"/>
              <a:gd name="connsiteX160" fmla="*/ 4192396 w 12193149"/>
              <a:gd name="connsiteY160" fmla="*/ 2150376 h 2344739"/>
              <a:gd name="connsiteX161" fmla="*/ 4143893 w 12193149"/>
              <a:gd name="connsiteY161" fmla="*/ 2134511 h 2344739"/>
              <a:gd name="connsiteX162" fmla="*/ 4084245 w 12193149"/>
              <a:gd name="connsiteY162" fmla="*/ 2107978 h 2344739"/>
              <a:gd name="connsiteX163" fmla="*/ 4075694 w 12193149"/>
              <a:gd name="connsiteY163" fmla="*/ 2107143 h 2344739"/>
              <a:gd name="connsiteX164" fmla="*/ 4075575 w 12193149"/>
              <a:gd name="connsiteY164" fmla="*/ 2106844 h 2344739"/>
              <a:gd name="connsiteX165" fmla="*/ 4066658 w 12193149"/>
              <a:gd name="connsiteY165" fmla="*/ 2105400 h 2344739"/>
              <a:gd name="connsiteX166" fmla="*/ 4060102 w 12193149"/>
              <a:gd name="connsiteY166" fmla="*/ 2105618 h 2344739"/>
              <a:gd name="connsiteX167" fmla="*/ 4043512 w 12193149"/>
              <a:gd name="connsiteY167" fmla="*/ 2103997 h 2344739"/>
              <a:gd name="connsiteX168" fmla="*/ 4038145 w 12193149"/>
              <a:gd name="connsiteY168" fmla="*/ 2101563 h 2344739"/>
              <a:gd name="connsiteX169" fmla="*/ 4036511 w 12193149"/>
              <a:gd name="connsiteY169" fmla="*/ 2097896 h 2344739"/>
              <a:gd name="connsiteX170" fmla="*/ 4034926 w 12193149"/>
              <a:gd name="connsiteY170" fmla="*/ 2098131 h 2344739"/>
              <a:gd name="connsiteX171" fmla="*/ 4005686 w 12193149"/>
              <a:gd name="connsiteY171" fmla="*/ 2085563 h 2344739"/>
              <a:gd name="connsiteX172" fmla="*/ 3937994 w 12193149"/>
              <a:gd name="connsiteY172" fmla="*/ 2068106 h 2344739"/>
              <a:gd name="connsiteX173" fmla="*/ 3898423 w 12193149"/>
              <a:gd name="connsiteY173" fmla="*/ 2062451 h 2344739"/>
              <a:gd name="connsiteX174" fmla="*/ 3790908 w 12193149"/>
              <a:gd name="connsiteY174" fmla="*/ 2042213 h 2344739"/>
              <a:gd name="connsiteX175" fmla="*/ 3683661 w 12193149"/>
              <a:gd name="connsiteY175" fmla="*/ 2018290 h 2344739"/>
              <a:gd name="connsiteX176" fmla="*/ 3611183 w 12193149"/>
              <a:gd name="connsiteY176" fmla="*/ 1986019 h 2344739"/>
              <a:gd name="connsiteX177" fmla="*/ 3605003 w 12193149"/>
              <a:gd name="connsiteY177" fmla="*/ 1987381 h 2344739"/>
              <a:gd name="connsiteX178" fmla="*/ 3595884 w 12193149"/>
              <a:gd name="connsiteY178" fmla="*/ 1987545 h 2344739"/>
              <a:gd name="connsiteX179" fmla="*/ 3595649 w 12193149"/>
              <a:gd name="connsiteY179" fmla="*/ 1987276 h 2344739"/>
              <a:gd name="connsiteX180" fmla="*/ 3587126 w 12193149"/>
              <a:gd name="connsiteY180" fmla="*/ 1987966 h 2344739"/>
              <a:gd name="connsiteX181" fmla="*/ 3537283 w 12193149"/>
              <a:gd name="connsiteY181" fmla="*/ 1978267 h 2344739"/>
              <a:gd name="connsiteX182" fmla="*/ 3474371 w 12193149"/>
              <a:gd name="connsiteY182" fmla="*/ 1974606 h 2344739"/>
              <a:gd name="connsiteX183" fmla="*/ 3401876 w 12193149"/>
              <a:gd name="connsiteY183" fmla="*/ 1962558 h 2344739"/>
              <a:gd name="connsiteX184" fmla="*/ 3365036 w 12193149"/>
              <a:gd name="connsiteY184" fmla="*/ 1979510 h 2344739"/>
              <a:gd name="connsiteX185" fmla="*/ 3345174 w 12193149"/>
              <a:gd name="connsiteY185" fmla="*/ 1981192 h 2344739"/>
              <a:gd name="connsiteX186" fmla="*/ 3342846 w 12193149"/>
              <a:gd name="connsiteY186" fmla="*/ 1980217 h 2344739"/>
              <a:gd name="connsiteX187" fmla="*/ 3263504 w 12193149"/>
              <a:gd name="connsiteY187" fmla="*/ 1986094 h 2344739"/>
              <a:gd name="connsiteX188" fmla="*/ 3143704 w 12193149"/>
              <a:gd name="connsiteY188" fmla="*/ 1993869 h 2344739"/>
              <a:gd name="connsiteX189" fmla="*/ 3031439 w 12193149"/>
              <a:gd name="connsiteY189" fmla="*/ 1996512 h 2344739"/>
              <a:gd name="connsiteX190" fmla="*/ 2782717 w 12193149"/>
              <a:gd name="connsiteY190" fmla="*/ 2018333 h 2344739"/>
              <a:gd name="connsiteX191" fmla="*/ 2647675 w 12193149"/>
              <a:gd name="connsiteY191" fmla="*/ 2028869 h 2344739"/>
              <a:gd name="connsiteX192" fmla="*/ 2569176 w 12193149"/>
              <a:gd name="connsiteY192" fmla="*/ 2002628 h 2344739"/>
              <a:gd name="connsiteX193" fmla="*/ 2444403 w 12193149"/>
              <a:gd name="connsiteY193" fmla="*/ 2016529 h 2344739"/>
              <a:gd name="connsiteX194" fmla="*/ 2316260 w 12193149"/>
              <a:gd name="connsiteY194" fmla="*/ 2024996 h 2344739"/>
              <a:gd name="connsiteX195" fmla="*/ 2209726 w 12193149"/>
              <a:gd name="connsiteY195" fmla="*/ 2019763 h 2344739"/>
              <a:gd name="connsiteX196" fmla="*/ 2095813 w 12193149"/>
              <a:gd name="connsiteY196" fmla="*/ 2003052 h 2344739"/>
              <a:gd name="connsiteX197" fmla="*/ 1998504 w 12193149"/>
              <a:gd name="connsiteY197" fmla="*/ 1995032 h 2344739"/>
              <a:gd name="connsiteX198" fmla="*/ 1929320 w 12193149"/>
              <a:gd name="connsiteY198" fmla="*/ 2016977 h 2344739"/>
              <a:gd name="connsiteX199" fmla="*/ 1922798 w 12193149"/>
              <a:gd name="connsiteY199" fmla="*/ 2012146 h 2344739"/>
              <a:gd name="connsiteX200" fmla="*/ 1874228 w 12193149"/>
              <a:gd name="connsiteY200" fmla="*/ 2013741 h 2344739"/>
              <a:gd name="connsiteX201" fmla="*/ 1787803 w 12193149"/>
              <a:gd name="connsiteY201" fmla="*/ 2041363 h 2344739"/>
              <a:gd name="connsiteX202" fmla="*/ 1739352 w 12193149"/>
              <a:gd name="connsiteY202" fmla="*/ 2036312 h 2344739"/>
              <a:gd name="connsiteX203" fmla="*/ 1676219 w 12193149"/>
              <a:gd name="connsiteY203" fmla="*/ 2019963 h 2344739"/>
              <a:gd name="connsiteX204" fmla="*/ 1609817 w 12193149"/>
              <a:gd name="connsiteY204" fmla="*/ 2013066 h 2344739"/>
              <a:gd name="connsiteX205" fmla="*/ 1497258 w 12193149"/>
              <a:gd name="connsiteY205" fmla="*/ 1987476 h 2344739"/>
              <a:gd name="connsiteX206" fmla="*/ 1151127 w 12193149"/>
              <a:gd name="connsiteY206" fmla="*/ 1938041 h 2344739"/>
              <a:gd name="connsiteX207" fmla="*/ 859417 w 12193149"/>
              <a:gd name="connsiteY207" fmla="*/ 1928608 h 2344739"/>
              <a:gd name="connsiteX208" fmla="*/ 838688 w 12193149"/>
              <a:gd name="connsiteY208" fmla="*/ 1929821 h 2344739"/>
              <a:gd name="connsiteX209" fmla="*/ 817957 w 12193149"/>
              <a:gd name="connsiteY209" fmla="*/ 1927857 h 2344739"/>
              <a:gd name="connsiteX210" fmla="*/ 812654 w 12193149"/>
              <a:gd name="connsiteY210" fmla="*/ 1930751 h 2344739"/>
              <a:gd name="connsiteX211" fmla="*/ 721195 w 12193149"/>
              <a:gd name="connsiteY211" fmla="*/ 1929661 h 2344739"/>
              <a:gd name="connsiteX212" fmla="*/ 720890 w 12193149"/>
              <a:gd name="connsiteY212" fmla="*/ 1928399 h 2344739"/>
              <a:gd name="connsiteX213" fmla="*/ 710023 w 12193149"/>
              <a:gd name="connsiteY213" fmla="*/ 1922722 h 2344739"/>
              <a:gd name="connsiteX214" fmla="*/ 597940 w 12193149"/>
              <a:gd name="connsiteY214" fmla="*/ 1879864 h 2344739"/>
              <a:gd name="connsiteX215" fmla="*/ 579683 w 12193149"/>
              <a:gd name="connsiteY215" fmla="*/ 1877212 h 2344739"/>
              <a:gd name="connsiteX216" fmla="*/ 572865 w 12193149"/>
              <a:gd name="connsiteY216" fmla="*/ 1877401 h 2344739"/>
              <a:gd name="connsiteX217" fmla="*/ 446247 w 12193149"/>
              <a:gd name="connsiteY217" fmla="*/ 1839371 h 2344739"/>
              <a:gd name="connsiteX218" fmla="*/ 405163 w 12193149"/>
              <a:gd name="connsiteY218" fmla="*/ 1833548 h 2344739"/>
              <a:gd name="connsiteX219" fmla="*/ 293583 w 12193149"/>
              <a:gd name="connsiteY219" fmla="*/ 1812852 h 2344739"/>
              <a:gd name="connsiteX220" fmla="*/ 119529 w 12193149"/>
              <a:gd name="connsiteY220" fmla="*/ 1761047 h 2344739"/>
              <a:gd name="connsiteX221" fmla="*/ 16674 w 12193149"/>
              <a:gd name="connsiteY221" fmla="*/ 1758191 h 2344739"/>
              <a:gd name="connsiteX222" fmla="*/ 1150 w 12193149"/>
              <a:gd name="connsiteY222" fmla="*/ 1752722 h 2344739"/>
              <a:gd name="connsiteX223" fmla="*/ 1148 w 12193149"/>
              <a:gd name="connsiteY223" fmla="*/ 222213 h 2344739"/>
              <a:gd name="connsiteX224" fmla="*/ 1148 w 12193149"/>
              <a:gd name="connsiteY224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90394 w 12193149"/>
              <a:gd name="connsiteY68" fmla="*/ 1912467 h 2344739"/>
              <a:gd name="connsiteX69" fmla="*/ 9114960 w 12193149"/>
              <a:gd name="connsiteY69" fmla="*/ 1919069 h 2344739"/>
              <a:gd name="connsiteX70" fmla="*/ 9054601 w 12193149"/>
              <a:gd name="connsiteY70" fmla="*/ 1910755 h 2344739"/>
              <a:gd name="connsiteX71" fmla="*/ 9006634 w 12193149"/>
              <a:gd name="connsiteY71" fmla="*/ 1914040 h 2344739"/>
              <a:gd name="connsiteX72" fmla="*/ 9006349 w 12193149"/>
              <a:gd name="connsiteY72" fmla="*/ 1913800 h 2344739"/>
              <a:gd name="connsiteX73" fmla="*/ 8997380 w 12193149"/>
              <a:gd name="connsiteY73" fmla="*/ 1915011 h 2344739"/>
              <a:gd name="connsiteX74" fmla="*/ 8991542 w 12193149"/>
              <a:gd name="connsiteY74" fmla="*/ 1917072 h 2344739"/>
              <a:gd name="connsiteX75" fmla="*/ 8975485 w 12193149"/>
              <a:gd name="connsiteY75" fmla="*/ 1920298 h 2344739"/>
              <a:gd name="connsiteX76" fmla="*/ 8969159 w 12193149"/>
              <a:gd name="connsiteY76" fmla="*/ 1919598 h 2344739"/>
              <a:gd name="connsiteX77" fmla="*/ 8964196 w 12193149"/>
              <a:gd name="connsiteY77" fmla="*/ 1917373 h 2344739"/>
              <a:gd name="connsiteX78" fmla="*/ 8930136 w 12193149"/>
              <a:gd name="connsiteY78" fmla="*/ 1914185 h 2344739"/>
              <a:gd name="connsiteX79" fmla="*/ 8753592 w 12193149"/>
              <a:gd name="connsiteY79" fmla="*/ 1933417 h 2344739"/>
              <a:gd name="connsiteX80" fmla="*/ 8708995 w 12193149"/>
              <a:gd name="connsiteY80" fmla="*/ 1935518 h 2344739"/>
              <a:gd name="connsiteX81" fmla="*/ 8597219 w 12193149"/>
              <a:gd name="connsiteY81" fmla="*/ 1944090 h 2344739"/>
              <a:gd name="connsiteX82" fmla="*/ 8526378 w 12193149"/>
              <a:gd name="connsiteY82" fmla="*/ 1929248 h 2344739"/>
              <a:gd name="connsiteX83" fmla="*/ 8512131 w 12193149"/>
              <a:gd name="connsiteY83" fmla="*/ 1935163 h 2344739"/>
              <a:gd name="connsiteX84" fmla="*/ 8507315 w 12193149"/>
              <a:gd name="connsiteY84" fmla="*/ 1938164 h 2344739"/>
              <a:gd name="connsiteX85" fmla="*/ 8499116 w 12193149"/>
              <a:gd name="connsiteY85" fmla="*/ 1940902 h 2344739"/>
              <a:gd name="connsiteX86" fmla="*/ 8498742 w 12193149"/>
              <a:gd name="connsiteY86" fmla="*/ 1940723 h 2344739"/>
              <a:gd name="connsiteX87" fmla="*/ 8491397 w 12193149"/>
              <a:gd name="connsiteY87" fmla="*/ 1943773 h 2344739"/>
              <a:gd name="connsiteX88" fmla="*/ 8368330 w 12193149"/>
              <a:gd name="connsiteY88" fmla="*/ 1957815 h 2344739"/>
              <a:gd name="connsiteX89" fmla="*/ 8354947 w 12193149"/>
              <a:gd name="connsiteY89" fmla="*/ 1958009 h 2344739"/>
              <a:gd name="connsiteX90" fmla="*/ 8321252 w 12193149"/>
              <a:gd name="connsiteY90" fmla="*/ 1974587 h 2344739"/>
              <a:gd name="connsiteX91" fmla="*/ 8315581 w 12193149"/>
              <a:gd name="connsiteY91" fmla="*/ 1974913 h 2344739"/>
              <a:gd name="connsiteX92" fmla="*/ 8296322 w 12193149"/>
              <a:gd name="connsiteY92" fmla="*/ 1988808 h 2344739"/>
              <a:gd name="connsiteX93" fmla="*/ 8285424 w 12193149"/>
              <a:gd name="connsiteY93" fmla="*/ 1994631 h 2344739"/>
              <a:gd name="connsiteX94" fmla="*/ 8284298 w 12193149"/>
              <a:gd name="connsiteY94" fmla="*/ 1999074 h 2344739"/>
              <a:gd name="connsiteX95" fmla="*/ 8267224 w 12193149"/>
              <a:gd name="connsiteY95" fmla="*/ 2006249 h 2344739"/>
              <a:gd name="connsiteX96" fmla="*/ 8264525 w 12193149"/>
              <a:gd name="connsiteY96" fmla="*/ 2006019 h 2344739"/>
              <a:gd name="connsiteX97" fmla="*/ 8253181 w 12193149"/>
              <a:gd name="connsiteY97" fmla="*/ 2015862 h 2344739"/>
              <a:gd name="connsiteX98" fmla="*/ 8246982 w 12193149"/>
              <a:gd name="connsiteY98" fmla="*/ 2028854 h 2344739"/>
              <a:gd name="connsiteX99" fmla="*/ 8091420 w 12193149"/>
              <a:gd name="connsiteY99" fmla="*/ 2075015 h 2344739"/>
              <a:gd name="connsiteX100" fmla="*/ 7906555 w 12193149"/>
              <a:gd name="connsiteY100" fmla="*/ 2116988 h 2344739"/>
              <a:gd name="connsiteX101" fmla="*/ 7719893 w 12193149"/>
              <a:gd name="connsiteY101" fmla="*/ 2142703 h 2344739"/>
              <a:gd name="connsiteX102" fmla="*/ 7615495 w 12193149"/>
              <a:gd name="connsiteY102" fmla="*/ 2139232 h 2344739"/>
              <a:gd name="connsiteX103" fmla="*/ 7528691 w 12193149"/>
              <a:gd name="connsiteY103" fmla="*/ 2145060 h 2344739"/>
              <a:gd name="connsiteX104" fmla="*/ 7520719 w 12193149"/>
              <a:gd name="connsiteY104" fmla="*/ 2147613 h 2344739"/>
              <a:gd name="connsiteX105" fmla="*/ 7508559 w 12193149"/>
              <a:gd name="connsiteY105" fmla="*/ 2148948 h 2344739"/>
              <a:gd name="connsiteX106" fmla="*/ 7508188 w 12193149"/>
              <a:gd name="connsiteY106" fmla="*/ 2148621 h 2344739"/>
              <a:gd name="connsiteX107" fmla="*/ 7496943 w 12193149"/>
              <a:gd name="connsiteY107" fmla="*/ 2150573 h 2344739"/>
              <a:gd name="connsiteX108" fmla="*/ 7406539 w 12193149"/>
              <a:gd name="connsiteY108" fmla="*/ 2142468 h 2344739"/>
              <a:gd name="connsiteX109" fmla="*/ 7219707 w 12193149"/>
              <a:gd name="connsiteY109" fmla="*/ 2156680 h 2344739"/>
              <a:gd name="connsiteX110" fmla="*/ 7202249 w 12193149"/>
              <a:gd name="connsiteY110" fmla="*/ 2161230 h 2344739"/>
              <a:gd name="connsiteX111" fmla="*/ 7198152 w 12193149"/>
              <a:gd name="connsiteY111" fmla="*/ 2166588 h 2344739"/>
              <a:gd name="connsiteX112" fmla="*/ 7171956 w 12193149"/>
              <a:gd name="connsiteY112" fmla="*/ 2171236 h 2344739"/>
              <a:gd name="connsiteX113" fmla="*/ 7098136 w 12193149"/>
              <a:gd name="connsiteY113" fmla="*/ 2183464 h 2344739"/>
              <a:gd name="connsiteX114" fmla="*/ 7019644 w 12193149"/>
              <a:gd name="connsiteY114" fmla="*/ 2183090 h 2344739"/>
              <a:gd name="connsiteX115" fmla="*/ 6905294 w 12193149"/>
              <a:gd name="connsiteY115" fmla="*/ 2212596 h 2344739"/>
              <a:gd name="connsiteX116" fmla="*/ 6709370 w 12193149"/>
              <a:gd name="connsiteY116" fmla="*/ 2240551 h 2344739"/>
              <a:gd name="connsiteX117" fmla="*/ 6550602 w 12193149"/>
              <a:gd name="connsiteY117" fmla="*/ 2269327 h 2344739"/>
              <a:gd name="connsiteX118" fmla="*/ 6318708 w 12193149"/>
              <a:gd name="connsiteY118" fmla="*/ 2316127 h 2344739"/>
              <a:gd name="connsiteX119" fmla="*/ 6169822 w 12193149"/>
              <a:gd name="connsiteY119" fmla="*/ 2318214 h 2344739"/>
              <a:gd name="connsiteX120" fmla="*/ 6074996 w 12193149"/>
              <a:gd name="connsiteY120" fmla="*/ 2338676 h 2344739"/>
              <a:gd name="connsiteX121" fmla="*/ 6069677 w 12193149"/>
              <a:gd name="connsiteY121" fmla="*/ 2337139 h 2344739"/>
              <a:gd name="connsiteX122" fmla="*/ 6049786 w 12193149"/>
              <a:gd name="connsiteY122" fmla="*/ 2337822 h 2344739"/>
              <a:gd name="connsiteX123" fmla="*/ 6042433 w 12193149"/>
              <a:gd name="connsiteY123" fmla="*/ 2329473 h 2344739"/>
              <a:gd name="connsiteX124" fmla="*/ 6011238 w 12193149"/>
              <a:gd name="connsiteY124" fmla="*/ 2324380 h 2344739"/>
              <a:gd name="connsiteX125" fmla="*/ 5958523 w 12193149"/>
              <a:gd name="connsiteY125" fmla="*/ 2328024 h 2344739"/>
              <a:gd name="connsiteX126" fmla="*/ 5760067 w 12193149"/>
              <a:gd name="connsiteY126" fmla="*/ 2343716 h 2344739"/>
              <a:gd name="connsiteX127" fmla="*/ 5628108 w 12193149"/>
              <a:gd name="connsiteY127" fmla="*/ 2344739 h 2344739"/>
              <a:gd name="connsiteX128" fmla="*/ 5472054 w 12193149"/>
              <a:gd name="connsiteY128" fmla="*/ 2330719 h 2344739"/>
              <a:gd name="connsiteX129" fmla="*/ 5433909 w 12193149"/>
              <a:gd name="connsiteY129" fmla="*/ 2319466 h 2344739"/>
              <a:gd name="connsiteX130" fmla="*/ 5382817 w 12193149"/>
              <a:gd name="connsiteY130" fmla="*/ 2301764 h 2344739"/>
              <a:gd name="connsiteX131" fmla="*/ 5262912 w 12193149"/>
              <a:gd name="connsiteY131" fmla="*/ 2281347 h 2344739"/>
              <a:gd name="connsiteX132" fmla="*/ 5224109 w 12193149"/>
              <a:gd name="connsiteY132" fmla="*/ 2270223 h 2344739"/>
              <a:gd name="connsiteX133" fmla="*/ 5175808 w 12193149"/>
              <a:gd name="connsiteY133" fmla="*/ 2267233 h 2344739"/>
              <a:gd name="connsiteX134" fmla="*/ 5157702 w 12193149"/>
              <a:gd name="connsiteY134" fmla="*/ 2260010 h 2344739"/>
              <a:gd name="connsiteX135" fmla="*/ 5143747 w 12193149"/>
              <a:gd name="connsiteY135" fmla="*/ 2256610 h 2344739"/>
              <a:gd name="connsiteX136" fmla="*/ 5140744 w 12193149"/>
              <a:gd name="connsiteY136" fmla="*/ 2254509 h 2344739"/>
              <a:gd name="connsiteX137" fmla="*/ 5122807 w 12193149"/>
              <a:gd name="connsiteY137" fmla="*/ 2243656 h 2344739"/>
              <a:gd name="connsiteX138" fmla="*/ 5066938 w 12193149"/>
              <a:gd name="connsiteY138" fmla="*/ 2250227 h 2344739"/>
              <a:gd name="connsiteX139" fmla="*/ 5012662 w 12193149"/>
              <a:gd name="connsiteY139" fmla="*/ 2233846 h 2344739"/>
              <a:gd name="connsiteX140" fmla="*/ 4841589 w 12193149"/>
              <a:gd name="connsiteY140" fmla="*/ 2209829 h 2344739"/>
              <a:gd name="connsiteX141" fmla="*/ 4763595 w 12193149"/>
              <a:gd name="connsiteY141" fmla="*/ 2182061 h 2344739"/>
              <a:gd name="connsiteX142" fmla="*/ 4724334 w 12193149"/>
              <a:gd name="connsiteY142" fmla="*/ 2173047 h 2344739"/>
              <a:gd name="connsiteX143" fmla="*/ 4722324 w 12193149"/>
              <a:gd name="connsiteY143" fmla="*/ 2172298 h 2344739"/>
              <a:gd name="connsiteX144" fmla="*/ 4723259 w 12193149"/>
              <a:gd name="connsiteY144" fmla="*/ 2172087 h 2344739"/>
              <a:gd name="connsiteX145" fmla="*/ 4718350 w 12193149"/>
              <a:gd name="connsiteY145" fmla="*/ 2170817 h 2344739"/>
              <a:gd name="connsiteX146" fmla="*/ 4722324 w 12193149"/>
              <a:gd name="connsiteY146" fmla="*/ 2172298 h 2344739"/>
              <a:gd name="connsiteX147" fmla="*/ 4716674 w 12193149"/>
              <a:gd name="connsiteY147" fmla="*/ 2173573 h 2344739"/>
              <a:gd name="connsiteX148" fmla="*/ 4516962 w 12193149"/>
              <a:gd name="connsiteY148" fmla="*/ 2163671 h 2344739"/>
              <a:gd name="connsiteX149" fmla="*/ 4429691 w 12193149"/>
              <a:gd name="connsiteY149" fmla="*/ 2153020 h 2344739"/>
              <a:gd name="connsiteX150" fmla="*/ 4364023 w 12193149"/>
              <a:gd name="connsiteY150" fmla="*/ 2151674 h 2344739"/>
              <a:gd name="connsiteX151" fmla="*/ 4318114 w 12193149"/>
              <a:gd name="connsiteY151" fmla="*/ 2158289 h 2344739"/>
              <a:gd name="connsiteX152" fmla="*/ 4316258 w 12193149"/>
              <a:gd name="connsiteY152" fmla="*/ 2156948 h 2344739"/>
              <a:gd name="connsiteX153" fmla="*/ 4296292 w 12193149"/>
              <a:gd name="connsiteY153" fmla="*/ 2155069 h 2344739"/>
              <a:gd name="connsiteX154" fmla="*/ 4291212 w 12193149"/>
              <a:gd name="connsiteY154" fmla="*/ 2157986 h 2344739"/>
              <a:gd name="connsiteX155" fmla="*/ 4277290 w 12193149"/>
              <a:gd name="connsiteY155" fmla="*/ 2157740 h 2344739"/>
              <a:gd name="connsiteX156" fmla="*/ 4249265 w 12193149"/>
              <a:gd name="connsiteY156" fmla="*/ 2160064 h 2344739"/>
              <a:gd name="connsiteX157" fmla="*/ 4203199 w 12193149"/>
              <a:gd name="connsiteY157" fmla="*/ 2157269 h 2344739"/>
              <a:gd name="connsiteX158" fmla="*/ 4202893 w 12193149"/>
              <a:gd name="connsiteY158" fmla="*/ 2156010 h 2344739"/>
              <a:gd name="connsiteX159" fmla="*/ 4192396 w 12193149"/>
              <a:gd name="connsiteY159" fmla="*/ 2150376 h 2344739"/>
              <a:gd name="connsiteX160" fmla="*/ 4143893 w 12193149"/>
              <a:gd name="connsiteY160" fmla="*/ 2134511 h 2344739"/>
              <a:gd name="connsiteX161" fmla="*/ 4084245 w 12193149"/>
              <a:gd name="connsiteY161" fmla="*/ 2107978 h 2344739"/>
              <a:gd name="connsiteX162" fmla="*/ 4075694 w 12193149"/>
              <a:gd name="connsiteY162" fmla="*/ 2107143 h 2344739"/>
              <a:gd name="connsiteX163" fmla="*/ 4075575 w 12193149"/>
              <a:gd name="connsiteY163" fmla="*/ 2106844 h 2344739"/>
              <a:gd name="connsiteX164" fmla="*/ 4066658 w 12193149"/>
              <a:gd name="connsiteY164" fmla="*/ 2105400 h 2344739"/>
              <a:gd name="connsiteX165" fmla="*/ 4060102 w 12193149"/>
              <a:gd name="connsiteY165" fmla="*/ 2105618 h 2344739"/>
              <a:gd name="connsiteX166" fmla="*/ 4043512 w 12193149"/>
              <a:gd name="connsiteY166" fmla="*/ 2103997 h 2344739"/>
              <a:gd name="connsiteX167" fmla="*/ 4038145 w 12193149"/>
              <a:gd name="connsiteY167" fmla="*/ 2101563 h 2344739"/>
              <a:gd name="connsiteX168" fmla="*/ 4036511 w 12193149"/>
              <a:gd name="connsiteY168" fmla="*/ 2097896 h 2344739"/>
              <a:gd name="connsiteX169" fmla="*/ 4034926 w 12193149"/>
              <a:gd name="connsiteY169" fmla="*/ 2098131 h 2344739"/>
              <a:gd name="connsiteX170" fmla="*/ 4005686 w 12193149"/>
              <a:gd name="connsiteY170" fmla="*/ 2085563 h 2344739"/>
              <a:gd name="connsiteX171" fmla="*/ 3937994 w 12193149"/>
              <a:gd name="connsiteY171" fmla="*/ 2068106 h 2344739"/>
              <a:gd name="connsiteX172" fmla="*/ 3898423 w 12193149"/>
              <a:gd name="connsiteY172" fmla="*/ 2062451 h 2344739"/>
              <a:gd name="connsiteX173" fmla="*/ 3790908 w 12193149"/>
              <a:gd name="connsiteY173" fmla="*/ 2042213 h 2344739"/>
              <a:gd name="connsiteX174" fmla="*/ 3683661 w 12193149"/>
              <a:gd name="connsiteY174" fmla="*/ 2018290 h 2344739"/>
              <a:gd name="connsiteX175" fmla="*/ 3611183 w 12193149"/>
              <a:gd name="connsiteY175" fmla="*/ 1986019 h 2344739"/>
              <a:gd name="connsiteX176" fmla="*/ 3605003 w 12193149"/>
              <a:gd name="connsiteY176" fmla="*/ 1987381 h 2344739"/>
              <a:gd name="connsiteX177" fmla="*/ 3595884 w 12193149"/>
              <a:gd name="connsiteY177" fmla="*/ 1987545 h 2344739"/>
              <a:gd name="connsiteX178" fmla="*/ 3595649 w 12193149"/>
              <a:gd name="connsiteY178" fmla="*/ 1987276 h 2344739"/>
              <a:gd name="connsiteX179" fmla="*/ 3587126 w 12193149"/>
              <a:gd name="connsiteY179" fmla="*/ 1987966 h 2344739"/>
              <a:gd name="connsiteX180" fmla="*/ 3537283 w 12193149"/>
              <a:gd name="connsiteY180" fmla="*/ 1978267 h 2344739"/>
              <a:gd name="connsiteX181" fmla="*/ 3474371 w 12193149"/>
              <a:gd name="connsiteY181" fmla="*/ 1974606 h 2344739"/>
              <a:gd name="connsiteX182" fmla="*/ 3401876 w 12193149"/>
              <a:gd name="connsiteY182" fmla="*/ 1962558 h 2344739"/>
              <a:gd name="connsiteX183" fmla="*/ 3365036 w 12193149"/>
              <a:gd name="connsiteY183" fmla="*/ 1979510 h 2344739"/>
              <a:gd name="connsiteX184" fmla="*/ 3345174 w 12193149"/>
              <a:gd name="connsiteY184" fmla="*/ 1981192 h 2344739"/>
              <a:gd name="connsiteX185" fmla="*/ 3342846 w 12193149"/>
              <a:gd name="connsiteY185" fmla="*/ 1980217 h 2344739"/>
              <a:gd name="connsiteX186" fmla="*/ 3263504 w 12193149"/>
              <a:gd name="connsiteY186" fmla="*/ 1986094 h 2344739"/>
              <a:gd name="connsiteX187" fmla="*/ 3143704 w 12193149"/>
              <a:gd name="connsiteY187" fmla="*/ 1993869 h 2344739"/>
              <a:gd name="connsiteX188" fmla="*/ 3031439 w 12193149"/>
              <a:gd name="connsiteY188" fmla="*/ 1996512 h 2344739"/>
              <a:gd name="connsiteX189" fmla="*/ 2782717 w 12193149"/>
              <a:gd name="connsiteY189" fmla="*/ 2018333 h 2344739"/>
              <a:gd name="connsiteX190" fmla="*/ 2647675 w 12193149"/>
              <a:gd name="connsiteY190" fmla="*/ 2028869 h 2344739"/>
              <a:gd name="connsiteX191" fmla="*/ 2569176 w 12193149"/>
              <a:gd name="connsiteY191" fmla="*/ 2002628 h 2344739"/>
              <a:gd name="connsiteX192" fmla="*/ 2444403 w 12193149"/>
              <a:gd name="connsiteY192" fmla="*/ 2016529 h 2344739"/>
              <a:gd name="connsiteX193" fmla="*/ 2316260 w 12193149"/>
              <a:gd name="connsiteY193" fmla="*/ 2024996 h 2344739"/>
              <a:gd name="connsiteX194" fmla="*/ 2209726 w 12193149"/>
              <a:gd name="connsiteY194" fmla="*/ 2019763 h 2344739"/>
              <a:gd name="connsiteX195" fmla="*/ 2095813 w 12193149"/>
              <a:gd name="connsiteY195" fmla="*/ 2003052 h 2344739"/>
              <a:gd name="connsiteX196" fmla="*/ 1998504 w 12193149"/>
              <a:gd name="connsiteY196" fmla="*/ 1995032 h 2344739"/>
              <a:gd name="connsiteX197" fmla="*/ 1929320 w 12193149"/>
              <a:gd name="connsiteY197" fmla="*/ 2016977 h 2344739"/>
              <a:gd name="connsiteX198" fmla="*/ 1922798 w 12193149"/>
              <a:gd name="connsiteY198" fmla="*/ 2012146 h 2344739"/>
              <a:gd name="connsiteX199" fmla="*/ 1874228 w 12193149"/>
              <a:gd name="connsiteY199" fmla="*/ 2013741 h 2344739"/>
              <a:gd name="connsiteX200" fmla="*/ 1787803 w 12193149"/>
              <a:gd name="connsiteY200" fmla="*/ 2041363 h 2344739"/>
              <a:gd name="connsiteX201" fmla="*/ 1739352 w 12193149"/>
              <a:gd name="connsiteY201" fmla="*/ 2036312 h 2344739"/>
              <a:gd name="connsiteX202" fmla="*/ 1676219 w 12193149"/>
              <a:gd name="connsiteY202" fmla="*/ 2019963 h 2344739"/>
              <a:gd name="connsiteX203" fmla="*/ 1609817 w 12193149"/>
              <a:gd name="connsiteY203" fmla="*/ 2013066 h 2344739"/>
              <a:gd name="connsiteX204" fmla="*/ 1497258 w 12193149"/>
              <a:gd name="connsiteY204" fmla="*/ 1987476 h 2344739"/>
              <a:gd name="connsiteX205" fmla="*/ 1151127 w 12193149"/>
              <a:gd name="connsiteY205" fmla="*/ 1938041 h 2344739"/>
              <a:gd name="connsiteX206" fmla="*/ 859417 w 12193149"/>
              <a:gd name="connsiteY206" fmla="*/ 1928608 h 2344739"/>
              <a:gd name="connsiteX207" fmla="*/ 838688 w 12193149"/>
              <a:gd name="connsiteY207" fmla="*/ 1929821 h 2344739"/>
              <a:gd name="connsiteX208" fmla="*/ 817957 w 12193149"/>
              <a:gd name="connsiteY208" fmla="*/ 1927857 h 2344739"/>
              <a:gd name="connsiteX209" fmla="*/ 812654 w 12193149"/>
              <a:gd name="connsiteY209" fmla="*/ 1930751 h 2344739"/>
              <a:gd name="connsiteX210" fmla="*/ 721195 w 12193149"/>
              <a:gd name="connsiteY210" fmla="*/ 1929661 h 2344739"/>
              <a:gd name="connsiteX211" fmla="*/ 720890 w 12193149"/>
              <a:gd name="connsiteY211" fmla="*/ 1928399 h 2344739"/>
              <a:gd name="connsiteX212" fmla="*/ 710023 w 12193149"/>
              <a:gd name="connsiteY212" fmla="*/ 1922722 h 2344739"/>
              <a:gd name="connsiteX213" fmla="*/ 597940 w 12193149"/>
              <a:gd name="connsiteY213" fmla="*/ 1879864 h 2344739"/>
              <a:gd name="connsiteX214" fmla="*/ 579683 w 12193149"/>
              <a:gd name="connsiteY214" fmla="*/ 1877212 h 2344739"/>
              <a:gd name="connsiteX215" fmla="*/ 572865 w 12193149"/>
              <a:gd name="connsiteY215" fmla="*/ 1877401 h 2344739"/>
              <a:gd name="connsiteX216" fmla="*/ 446247 w 12193149"/>
              <a:gd name="connsiteY216" fmla="*/ 1839371 h 2344739"/>
              <a:gd name="connsiteX217" fmla="*/ 405163 w 12193149"/>
              <a:gd name="connsiteY217" fmla="*/ 1833548 h 2344739"/>
              <a:gd name="connsiteX218" fmla="*/ 293583 w 12193149"/>
              <a:gd name="connsiteY218" fmla="*/ 1812852 h 2344739"/>
              <a:gd name="connsiteX219" fmla="*/ 119529 w 12193149"/>
              <a:gd name="connsiteY219" fmla="*/ 1761047 h 2344739"/>
              <a:gd name="connsiteX220" fmla="*/ 16674 w 12193149"/>
              <a:gd name="connsiteY220" fmla="*/ 1758191 h 2344739"/>
              <a:gd name="connsiteX221" fmla="*/ 1150 w 12193149"/>
              <a:gd name="connsiteY221" fmla="*/ 1752722 h 2344739"/>
              <a:gd name="connsiteX222" fmla="*/ 1148 w 12193149"/>
              <a:gd name="connsiteY222" fmla="*/ 222213 h 2344739"/>
              <a:gd name="connsiteX223" fmla="*/ 1148 w 12193149"/>
              <a:gd name="connsiteY223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114960 w 12193149"/>
              <a:gd name="connsiteY68" fmla="*/ 1919069 h 2344739"/>
              <a:gd name="connsiteX69" fmla="*/ 9054601 w 12193149"/>
              <a:gd name="connsiteY69" fmla="*/ 1910755 h 2344739"/>
              <a:gd name="connsiteX70" fmla="*/ 9006634 w 12193149"/>
              <a:gd name="connsiteY70" fmla="*/ 1914040 h 2344739"/>
              <a:gd name="connsiteX71" fmla="*/ 9006349 w 12193149"/>
              <a:gd name="connsiteY71" fmla="*/ 1913800 h 2344739"/>
              <a:gd name="connsiteX72" fmla="*/ 8997380 w 12193149"/>
              <a:gd name="connsiteY72" fmla="*/ 1915011 h 2344739"/>
              <a:gd name="connsiteX73" fmla="*/ 8991542 w 12193149"/>
              <a:gd name="connsiteY73" fmla="*/ 1917072 h 2344739"/>
              <a:gd name="connsiteX74" fmla="*/ 8975485 w 12193149"/>
              <a:gd name="connsiteY74" fmla="*/ 1920298 h 2344739"/>
              <a:gd name="connsiteX75" fmla="*/ 8969159 w 12193149"/>
              <a:gd name="connsiteY75" fmla="*/ 1919598 h 2344739"/>
              <a:gd name="connsiteX76" fmla="*/ 8964196 w 12193149"/>
              <a:gd name="connsiteY76" fmla="*/ 1917373 h 2344739"/>
              <a:gd name="connsiteX77" fmla="*/ 8930136 w 12193149"/>
              <a:gd name="connsiteY77" fmla="*/ 1914185 h 2344739"/>
              <a:gd name="connsiteX78" fmla="*/ 8753592 w 12193149"/>
              <a:gd name="connsiteY78" fmla="*/ 1933417 h 2344739"/>
              <a:gd name="connsiteX79" fmla="*/ 8708995 w 12193149"/>
              <a:gd name="connsiteY79" fmla="*/ 1935518 h 2344739"/>
              <a:gd name="connsiteX80" fmla="*/ 8597219 w 12193149"/>
              <a:gd name="connsiteY80" fmla="*/ 1944090 h 2344739"/>
              <a:gd name="connsiteX81" fmla="*/ 8526378 w 12193149"/>
              <a:gd name="connsiteY81" fmla="*/ 1929248 h 2344739"/>
              <a:gd name="connsiteX82" fmla="*/ 8512131 w 12193149"/>
              <a:gd name="connsiteY82" fmla="*/ 1935163 h 2344739"/>
              <a:gd name="connsiteX83" fmla="*/ 8507315 w 12193149"/>
              <a:gd name="connsiteY83" fmla="*/ 1938164 h 2344739"/>
              <a:gd name="connsiteX84" fmla="*/ 8499116 w 12193149"/>
              <a:gd name="connsiteY84" fmla="*/ 1940902 h 2344739"/>
              <a:gd name="connsiteX85" fmla="*/ 8498742 w 12193149"/>
              <a:gd name="connsiteY85" fmla="*/ 1940723 h 2344739"/>
              <a:gd name="connsiteX86" fmla="*/ 8491397 w 12193149"/>
              <a:gd name="connsiteY86" fmla="*/ 1943773 h 2344739"/>
              <a:gd name="connsiteX87" fmla="*/ 8368330 w 12193149"/>
              <a:gd name="connsiteY87" fmla="*/ 1957815 h 2344739"/>
              <a:gd name="connsiteX88" fmla="*/ 8354947 w 12193149"/>
              <a:gd name="connsiteY88" fmla="*/ 1958009 h 2344739"/>
              <a:gd name="connsiteX89" fmla="*/ 8321252 w 12193149"/>
              <a:gd name="connsiteY89" fmla="*/ 1974587 h 2344739"/>
              <a:gd name="connsiteX90" fmla="*/ 8315581 w 12193149"/>
              <a:gd name="connsiteY90" fmla="*/ 1974913 h 2344739"/>
              <a:gd name="connsiteX91" fmla="*/ 8296322 w 12193149"/>
              <a:gd name="connsiteY91" fmla="*/ 1988808 h 2344739"/>
              <a:gd name="connsiteX92" fmla="*/ 8285424 w 12193149"/>
              <a:gd name="connsiteY92" fmla="*/ 1994631 h 2344739"/>
              <a:gd name="connsiteX93" fmla="*/ 8284298 w 12193149"/>
              <a:gd name="connsiteY93" fmla="*/ 1999074 h 2344739"/>
              <a:gd name="connsiteX94" fmla="*/ 8267224 w 12193149"/>
              <a:gd name="connsiteY94" fmla="*/ 2006249 h 2344739"/>
              <a:gd name="connsiteX95" fmla="*/ 8264525 w 12193149"/>
              <a:gd name="connsiteY95" fmla="*/ 2006019 h 2344739"/>
              <a:gd name="connsiteX96" fmla="*/ 8253181 w 12193149"/>
              <a:gd name="connsiteY96" fmla="*/ 2015862 h 2344739"/>
              <a:gd name="connsiteX97" fmla="*/ 8246982 w 12193149"/>
              <a:gd name="connsiteY97" fmla="*/ 2028854 h 2344739"/>
              <a:gd name="connsiteX98" fmla="*/ 8091420 w 12193149"/>
              <a:gd name="connsiteY98" fmla="*/ 2075015 h 2344739"/>
              <a:gd name="connsiteX99" fmla="*/ 7906555 w 12193149"/>
              <a:gd name="connsiteY99" fmla="*/ 2116988 h 2344739"/>
              <a:gd name="connsiteX100" fmla="*/ 7719893 w 12193149"/>
              <a:gd name="connsiteY100" fmla="*/ 2142703 h 2344739"/>
              <a:gd name="connsiteX101" fmla="*/ 7615495 w 12193149"/>
              <a:gd name="connsiteY101" fmla="*/ 2139232 h 2344739"/>
              <a:gd name="connsiteX102" fmla="*/ 7528691 w 12193149"/>
              <a:gd name="connsiteY102" fmla="*/ 2145060 h 2344739"/>
              <a:gd name="connsiteX103" fmla="*/ 7520719 w 12193149"/>
              <a:gd name="connsiteY103" fmla="*/ 2147613 h 2344739"/>
              <a:gd name="connsiteX104" fmla="*/ 7508559 w 12193149"/>
              <a:gd name="connsiteY104" fmla="*/ 2148948 h 2344739"/>
              <a:gd name="connsiteX105" fmla="*/ 7508188 w 12193149"/>
              <a:gd name="connsiteY105" fmla="*/ 2148621 h 2344739"/>
              <a:gd name="connsiteX106" fmla="*/ 7496943 w 12193149"/>
              <a:gd name="connsiteY106" fmla="*/ 2150573 h 2344739"/>
              <a:gd name="connsiteX107" fmla="*/ 7406539 w 12193149"/>
              <a:gd name="connsiteY107" fmla="*/ 2142468 h 2344739"/>
              <a:gd name="connsiteX108" fmla="*/ 7219707 w 12193149"/>
              <a:gd name="connsiteY108" fmla="*/ 2156680 h 2344739"/>
              <a:gd name="connsiteX109" fmla="*/ 7202249 w 12193149"/>
              <a:gd name="connsiteY109" fmla="*/ 2161230 h 2344739"/>
              <a:gd name="connsiteX110" fmla="*/ 7198152 w 12193149"/>
              <a:gd name="connsiteY110" fmla="*/ 2166588 h 2344739"/>
              <a:gd name="connsiteX111" fmla="*/ 7171956 w 12193149"/>
              <a:gd name="connsiteY111" fmla="*/ 2171236 h 2344739"/>
              <a:gd name="connsiteX112" fmla="*/ 7098136 w 12193149"/>
              <a:gd name="connsiteY112" fmla="*/ 2183464 h 2344739"/>
              <a:gd name="connsiteX113" fmla="*/ 7019644 w 12193149"/>
              <a:gd name="connsiteY113" fmla="*/ 2183090 h 2344739"/>
              <a:gd name="connsiteX114" fmla="*/ 6905294 w 12193149"/>
              <a:gd name="connsiteY114" fmla="*/ 2212596 h 2344739"/>
              <a:gd name="connsiteX115" fmla="*/ 6709370 w 12193149"/>
              <a:gd name="connsiteY115" fmla="*/ 2240551 h 2344739"/>
              <a:gd name="connsiteX116" fmla="*/ 6550602 w 12193149"/>
              <a:gd name="connsiteY116" fmla="*/ 2269327 h 2344739"/>
              <a:gd name="connsiteX117" fmla="*/ 6318708 w 12193149"/>
              <a:gd name="connsiteY117" fmla="*/ 2316127 h 2344739"/>
              <a:gd name="connsiteX118" fmla="*/ 6169822 w 12193149"/>
              <a:gd name="connsiteY118" fmla="*/ 2318214 h 2344739"/>
              <a:gd name="connsiteX119" fmla="*/ 6074996 w 12193149"/>
              <a:gd name="connsiteY119" fmla="*/ 2338676 h 2344739"/>
              <a:gd name="connsiteX120" fmla="*/ 6069677 w 12193149"/>
              <a:gd name="connsiteY120" fmla="*/ 2337139 h 2344739"/>
              <a:gd name="connsiteX121" fmla="*/ 6049786 w 12193149"/>
              <a:gd name="connsiteY121" fmla="*/ 2337822 h 2344739"/>
              <a:gd name="connsiteX122" fmla="*/ 6042433 w 12193149"/>
              <a:gd name="connsiteY122" fmla="*/ 2329473 h 2344739"/>
              <a:gd name="connsiteX123" fmla="*/ 6011238 w 12193149"/>
              <a:gd name="connsiteY123" fmla="*/ 2324380 h 2344739"/>
              <a:gd name="connsiteX124" fmla="*/ 5958523 w 12193149"/>
              <a:gd name="connsiteY124" fmla="*/ 2328024 h 2344739"/>
              <a:gd name="connsiteX125" fmla="*/ 5760067 w 12193149"/>
              <a:gd name="connsiteY125" fmla="*/ 2343716 h 2344739"/>
              <a:gd name="connsiteX126" fmla="*/ 5628108 w 12193149"/>
              <a:gd name="connsiteY126" fmla="*/ 2344739 h 2344739"/>
              <a:gd name="connsiteX127" fmla="*/ 5472054 w 12193149"/>
              <a:gd name="connsiteY127" fmla="*/ 2330719 h 2344739"/>
              <a:gd name="connsiteX128" fmla="*/ 5433909 w 12193149"/>
              <a:gd name="connsiteY128" fmla="*/ 2319466 h 2344739"/>
              <a:gd name="connsiteX129" fmla="*/ 5382817 w 12193149"/>
              <a:gd name="connsiteY129" fmla="*/ 2301764 h 2344739"/>
              <a:gd name="connsiteX130" fmla="*/ 5262912 w 12193149"/>
              <a:gd name="connsiteY130" fmla="*/ 2281347 h 2344739"/>
              <a:gd name="connsiteX131" fmla="*/ 5224109 w 12193149"/>
              <a:gd name="connsiteY131" fmla="*/ 2270223 h 2344739"/>
              <a:gd name="connsiteX132" fmla="*/ 5175808 w 12193149"/>
              <a:gd name="connsiteY132" fmla="*/ 2267233 h 2344739"/>
              <a:gd name="connsiteX133" fmla="*/ 5157702 w 12193149"/>
              <a:gd name="connsiteY133" fmla="*/ 2260010 h 2344739"/>
              <a:gd name="connsiteX134" fmla="*/ 5143747 w 12193149"/>
              <a:gd name="connsiteY134" fmla="*/ 2256610 h 2344739"/>
              <a:gd name="connsiteX135" fmla="*/ 5140744 w 12193149"/>
              <a:gd name="connsiteY135" fmla="*/ 2254509 h 2344739"/>
              <a:gd name="connsiteX136" fmla="*/ 5122807 w 12193149"/>
              <a:gd name="connsiteY136" fmla="*/ 2243656 h 2344739"/>
              <a:gd name="connsiteX137" fmla="*/ 5066938 w 12193149"/>
              <a:gd name="connsiteY137" fmla="*/ 2250227 h 2344739"/>
              <a:gd name="connsiteX138" fmla="*/ 5012662 w 12193149"/>
              <a:gd name="connsiteY138" fmla="*/ 2233846 h 2344739"/>
              <a:gd name="connsiteX139" fmla="*/ 4841589 w 12193149"/>
              <a:gd name="connsiteY139" fmla="*/ 2209829 h 2344739"/>
              <a:gd name="connsiteX140" fmla="*/ 4763595 w 12193149"/>
              <a:gd name="connsiteY140" fmla="*/ 2182061 h 2344739"/>
              <a:gd name="connsiteX141" fmla="*/ 4724334 w 12193149"/>
              <a:gd name="connsiteY141" fmla="*/ 2173047 h 2344739"/>
              <a:gd name="connsiteX142" fmla="*/ 4722324 w 12193149"/>
              <a:gd name="connsiteY142" fmla="*/ 2172298 h 2344739"/>
              <a:gd name="connsiteX143" fmla="*/ 4723259 w 12193149"/>
              <a:gd name="connsiteY143" fmla="*/ 2172087 h 2344739"/>
              <a:gd name="connsiteX144" fmla="*/ 4718350 w 12193149"/>
              <a:gd name="connsiteY144" fmla="*/ 2170817 h 2344739"/>
              <a:gd name="connsiteX145" fmla="*/ 4722324 w 12193149"/>
              <a:gd name="connsiteY145" fmla="*/ 2172298 h 2344739"/>
              <a:gd name="connsiteX146" fmla="*/ 4716674 w 12193149"/>
              <a:gd name="connsiteY146" fmla="*/ 2173573 h 2344739"/>
              <a:gd name="connsiteX147" fmla="*/ 4516962 w 12193149"/>
              <a:gd name="connsiteY147" fmla="*/ 2163671 h 2344739"/>
              <a:gd name="connsiteX148" fmla="*/ 4429691 w 12193149"/>
              <a:gd name="connsiteY148" fmla="*/ 2153020 h 2344739"/>
              <a:gd name="connsiteX149" fmla="*/ 4364023 w 12193149"/>
              <a:gd name="connsiteY149" fmla="*/ 2151674 h 2344739"/>
              <a:gd name="connsiteX150" fmla="*/ 4318114 w 12193149"/>
              <a:gd name="connsiteY150" fmla="*/ 2158289 h 2344739"/>
              <a:gd name="connsiteX151" fmla="*/ 4316258 w 12193149"/>
              <a:gd name="connsiteY151" fmla="*/ 2156948 h 2344739"/>
              <a:gd name="connsiteX152" fmla="*/ 4296292 w 12193149"/>
              <a:gd name="connsiteY152" fmla="*/ 2155069 h 2344739"/>
              <a:gd name="connsiteX153" fmla="*/ 4291212 w 12193149"/>
              <a:gd name="connsiteY153" fmla="*/ 2157986 h 2344739"/>
              <a:gd name="connsiteX154" fmla="*/ 4277290 w 12193149"/>
              <a:gd name="connsiteY154" fmla="*/ 2157740 h 2344739"/>
              <a:gd name="connsiteX155" fmla="*/ 4249265 w 12193149"/>
              <a:gd name="connsiteY155" fmla="*/ 2160064 h 2344739"/>
              <a:gd name="connsiteX156" fmla="*/ 4203199 w 12193149"/>
              <a:gd name="connsiteY156" fmla="*/ 2157269 h 2344739"/>
              <a:gd name="connsiteX157" fmla="*/ 4202893 w 12193149"/>
              <a:gd name="connsiteY157" fmla="*/ 2156010 h 2344739"/>
              <a:gd name="connsiteX158" fmla="*/ 4192396 w 12193149"/>
              <a:gd name="connsiteY158" fmla="*/ 2150376 h 2344739"/>
              <a:gd name="connsiteX159" fmla="*/ 4143893 w 12193149"/>
              <a:gd name="connsiteY159" fmla="*/ 2134511 h 2344739"/>
              <a:gd name="connsiteX160" fmla="*/ 4084245 w 12193149"/>
              <a:gd name="connsiteY160" fmla="*/ 2107978 h 2344739"/>
              <a:gd name="connsiteX161" fmla="*/ 4075694 w 12193149"/>
              <a:gd name="connsiteY161" fmla="*/ 2107143 h 2344739"/>
              <a:gd name="connsiteX162" fmla="*/ 4075575 w 12193149"/>
              <a:gd name="connsiteY162" fmla="*/ 2106844 h 2344739"/>
              <a:gd name="connsiteX163" fmla="*/ 4066658 w 12193149"/>
              <a:gd name="connsiteY163" fmla="*/ 2105400 h 2344739"/>
              <a:gd name="connsiteX164" fmla="*/ 4060102 w 12193149"/>
              <a:gd name="connsiteY164" fmla="*/ 2105618 h 2344739"/>
              <a:gd name="connsiteX165" fmla="*/ 4043512 w 12193149"/>
              <a:gd name="connsiteY165" fmla="*/ 2103997 h 2344739"/>
              <a:gd name="connsiteX166" fmla="*/ 4038145 w 12193149"/>
              <a:gd name="connsiteY166" fmla="*/ 2101563 h 2344739"/>
              <a:gd name="connsiteX167" fmla="*/ 4036511 w 12193149"/>
              <a:gd name="connsiteY167" fmla="*/ 2097896 h 2344739"/>
              <a:gd name="connsiteX168" fmla="*/ 4034926 w 12193149"/>
              <a:gd name="connsiteY168" fmla="*/ 2098131 h 2344739"/>
              <a:gd name="connsiteX169" fmla="*/ 4005686 w 12193149"/>
              <a:gd name="connsiteY169" fmla="*/ 2085563 h 2344739"/>
              <a:gd name="connsiteX170" fmla="*/ 3937994 w 12193149"/>
              <a:gd name="connsiteY170" fmla="*/ 2068106 h 2344739"/>
              <a:gd name="connsiteX171" fmla="*/ 3898423 w 12193149"/>
              <a:gd name="connsiteY171" fmla="*/ 2062451 h 2344739"/>
              <a:gd name="connsiteX172" fmla="*/ 3790908 w 12193149"/>
              <a:gd name="connsiteY172" fmla="*/ 2042213 h 2344739"/>
              <a:gd name="connsiteX173" fmla="*/ 3683661 w 12193149"/>
              <a:gd name="connsiteY173" fmla="*/ 2018290 h 2344739"/>
              <a:gd name="connsiteX174" fmla="*/ 3611183 w 12193149"/>
              <a:gd name="connsiteY174" fmla="*/ 1986019 h 2344739"/>
              <a:gd name="connsiteX175" fmla="*/ 3605003 w 12193149"/>
              <a:gd name="connsiteY175" fmla="*/ 1987381 h 2344739"/>
              <a:gd name="connsiteX176" fmla="*/ 3595884 w 12193149"/>
              <a:gd name="connsiteY176" fmla="*/ 1987545 h 2344739"/>
              <a:gd name="connsiteX177" fmla="*/ 3595649 w 12193149"/>
              <a:gd name="connsiteY177" fmla="*/ 1987276 h 2344739"/>
              <a:gd name="connsiteX178" fmla="*/ 3587126 w 12193149"/>
              <a:gd name="connsiteY178" fmla="*/ 1987966 h 2344739"/>
              <a:gd name="connsiteX179" fmla="*/ 3537283 w 12193149"/>
              <a:gd name="connsiteY179" fmla="*/ 1978267 h 2344739"/>
              <a:gd name="connsiteX180" fmla="*/ 3474371 w 12193149"/>
              <a:gd name="connsiteY180" fmla="*/ 1974606 h 2344739"/>
              <a:gd name="connsiteX181" fmla="*/ 3401876 w 12193149"/>
              <a:gd name="connsiteY181" fmla="*/ 1962558 h 2344739"/>
              <a:gd name="connsiteX182" fmla="*/ 3365036 w 12193149"/>
              <a:gd name="connsiteY182" fmla="*/ 1979510 h 2344739"/>
              <a:gd name="connsiteX183" fmla="*/ 3345174 w 12193149"/>
              <a:gd name="connsiteY183" fmla="*/ 1981192 h 2344739"/>
              <a:gd name="connsiteX184" fmla="*/ 3342846 w 12193149"/>
              <a:gd name="connsiteY184" fmla="*/ 1980217 h 2344739"/>
              <a:gd name="connsiteX185" fmla="*/ 3263504 w 12193149"/>
              <a:gd name="connsiteY185" fmla="*/ 1986094 h 2344739"/>
              <a:gd name="connsiteX186" fmla="*/ 3143704 w 12193149"/>
              <a:gd name="connsiteY186" fmla="*/ 1993869 h 2344739"/>
              <a:gd name="connsiteX187" fmla="*/ 3031439 w 12193149"/>
              <a:gd name="connsiteY187" fmla="*/ 1996512 h 2344739"/>
              <a:gd name="connsiteX188" fmla="*/ 2782717 w 12193149"/>
              <a:gd name="connsiteY188" fmla="*/ 2018333 h 2344739"/>
              <a:gd name="connsiteX189" fmla="*/ 2647675 w 12193149"/>
              <a:gd name="connsiteY189" fmla="*/ 2028869 h 2344739"/>
              <a:gd name="connsiteX190" fmla="*/ 2569176 w 12193149"/>
              <a:gd name="connsiteY190" fmla="*/ 2002628 h 2344739"/>
              <a:gd name="connsiteX191" fmla="*/ 2444403 w 12193149"/>
              <a:gd name="connsiteY191" fmla="*/ 2016529 h 2344739"/>
              <a:gd name="connsiteX192" fmla="*/ 2316260 w 12193149"/>
              <a:gd name="connsiteY192" fmla="*/ 2024996 h 2344739"/>
              <a:gd name="connsiteX193" fmla="*/ 2209726 w 12193149"/>
              <a:gd name="connsiteY193" fmla="*/ 2019763 h 2344739"/>
              <a:gd name="connsiteX194" fmla="*/ 2095813 w 12193149"/>
              <a:gd name="connsiteY194" fmla="*/ 2003052 h 2344739"/>
              <a:gd name="connsiteX195" fmla="*/ 1998504 w 12193149"/>
              <a:gd name="connsiteY195" fmla="*/ 1995032 h 2344739"/>
              <a:gd name="connsiteX196" fmla="*/ 1929320 w 12193149"/>
              <a:gd name="connsiteY196" fmla="*/ 2016977 h 2344739"/>
              <a:gd name="connsiteX197" fmla="*/ 1922798 w 12193149"/>
              <a:gd name="connsiteY197" fmla="*/ 2012146 h 2344739"/>
              <a:gd name="connsiteX198" fmla="*/ 1874228 w 12193149"/>
              <a:gd name="connsiteY198" fmla="*/ 2013741 h 2344739"/>
              <a:gd name="connsiteX199" fmla="*/ 1787803 w 12193149"/>
              <a:gd name="connsiteY199" fmla="*/ 2041363 h 2344739"/>
              <a:gd name="connsiteX200" fmla="*/ 1739352 w 12193149"/>
              <a:gd name="connsiteY200" fmla="*/ 2036312 h 2344739"/>
              <a:gd name="connsiteX201" fmla="*/ 1676219 w 12193149"/>
              <a:gd name="connsiteY201" fmla="*/ 2019963 h 2344739"/>
              <a:gd name="connsiteX202" fmla="*/ 1609817 w 12193149"/>
              <a:gd name="connsiteY202" fmla="*/ 2013066 h 2344739"/>
              <a:gd name="connsiteX203" fmla="*/ 1497258 w 12193149"/>
              <a:gd name="connsiteY203" fmla="*/ 1987476 h 2344739"/>
              <a:gd name="connsiteX204" fmla="*/ 1151127 w 12193149"/>
              <a:gd name="connsiteY204" fmla="*/ 1938041 h 2344739"/>
              <a:gd name="connsiteX205" fmla="*/ 859417 w 12193149"/>
              <a:gd name="connsiteY205" fmla="*/ 1928608 h 2344739"/>
              <a:gd name="connsiteX206" fmla="*/ 838688 w 12193149"/>
              <a:gd name="connsiteY206" fmla="*/ 1929821 h 2344739"/>
              <a:gd name="connsiteX207" fmla="*/ 817957 w 12193149"/>
              <a:gd name="connsiteY207" fmla="*/ 1927857 h 2344739"/>
              <a:gd name="connsiteX208" fmla="*/ 812654 w 12193149"/>
              <a:gd name="connsiteY208" fmla="*/ 1930751 h 2344739"/>
              <a:gd name="connsiteX209" fmla="*/ 721195 w 12193149"/>
              <a:gd name="connsiteY209" fmla="*/ 1929661 h 2344739"/>
              <a:gd name="connsiteX210" fmla="*/ 720890 w 12193149"/>
              <a:gd name="connsiteY210" fmla="*/ 1928399 h 2344739"/>
              <a:gd name="connsiteX211" fmla="*/ 710023 w 12193149"/>
              <a:gd name="connsiteY211" fmla="*/ 1922722 h 2344739"/>
              <a:gd name="connsiteX212" fmla="*/ 597940 w 12193149"/>
              <a:gd name="connsiteY212" fmla="*/ 1879864 h 2344739"/>
              <a:gd name="connsiteX213" fmla="*/ 579683 w 12193149"/>
              <a:gd name="connsiteY213" fmla="*/ 1877212 h 2344739"/>
              <a:gd name="connsiteX214" fmla="*/ 572865 w 12193149"/>
              <a:gd name="connsiteY214" fmla="*/ 1877401 h 2344739"/>
              <a:gd name="connsiteX215" fmla="*/ 446247 w 12193149"/>
              <a:gd name="connsiteY215" fmla="*/ 1839371 h 2344739"/>
              <a:gd name="connsiteX216" fmla="*/ 405163 w 12193149"/>
              <a:gd name="connsiteY216" fmla="*/ 1833548 h 2344739"/>
              <a:gd name="connsiteX217" fmla="*/ 293583 w 12193149"/>
              <a:gd name="connsiteY217" fmla="*/ 1812852 h 2344739"/>
              <a:gd name="connsiteX218" fmla="*/ 119529 w 12193149"/>
              <a:gd name="connsiteY218" fmla="*/ 1761047 h 2344739"/>
              <a:gd name="connsiteX219" fmla="*/ 16674 w 12193149"/>
              <a:gd name="connsiteY219" fmla="*/ 1758191 h 2344739"/>
              <a:gd name="connsiteX220" fmla="*/ 1150 w 12193149"/>
              <a:gd name="connsiteY220" fmla="*/ 1752722 h 2344739"/>
              <a:gd name="connsiteX221" fmla="*/ 1148 w 12193149"/>
              <a:gd name="connsiteY221" fmla="*/ 222213 h 2344739"/>
              <a:gd name="connsiteX222" fmla="*/ 1148 w 12193149"/>
              <a:gd name="connsiteY222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95958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44200 w 12193149"/>
              <a:gd name="connsiteY65" fmla="*/ 1841244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101593 w 12193149"/>
              <a:gd name="connsiteY58" fmla="*/ 1742432 h 2344739"/>
              <a:gd name="connsiteX59" fmla="*/ 10083317 w 12193149"/>
              <a:gd name="connsiteY59" fmla="*/ 1743296 h 2344739"/>
              <a:gd name="connsiteX60" fmla="*/ 10040388 w 12193149"/>
              <a:gd name="connsiteY60" fmla="*/ 1741632 h 2344739"/>
              <a:gd name="connsiteX61" fmla="*/ 9961167 w 12193149"/>
              <a:gd name="connsiteY61" fmla="*/ 1757147 h 2344739"/>
              <a:gd name="connsiteX62" fmla="*/ 9848940 w 12193149"/>
              <a:gd name="connsiteY62" fmla="*/ 1763915 h 2344739"/>
              <a:gd name="connsiteX63" fmla="*/ 9729457 w 12193149"/>
              <a:gd name="connsiteY63" fmla="*/ 1784122 h 2344739"/>
              <a:gd name="connsiteX64" fmla="*/ 9585655 w 12193149"/>
              <a:gd name="connsiteY64" fmla="*/ 1795542 h 2344739"/>
              <a:gd name="connsiteX65" fmla="*/ 9338590 w 12193149"/>
              <a:gd name="connsiteY65" fmla="*/ 1869293 h 2344739"/>
              <a:gd name="connsiteX66" fmla="*/ 9232518 w 12193149"/>
              <a:gd name="connsiteY66" fmla="*/ 1893149 h 2344739"/>
              <a:gd name="connsiteX67" fmla="*/ 9156690 w 12193149"/>
              <a:gd name="connsiteY67" fmla="*/ 1903228 h 2344739"/>
              <a:gd name="connsiteX68" fmla="*/ 9054601 w 12193149"/>
              <a:gd name="connsiteY68" fmla="*/ 1910755 h 2344739"/>
              <a:gd name="connsiteX69" fmla="*/ 9006634 w 12193149"/>
              <a:gd name="connsiteY69" fmla="*/ 1914040 h 2344739"/>
              <a:gd name="connsiteX70" fmla="*/ 9006349 w 12193149"/>
              <a:gd name="connsiteY70" fmla="*/ 1913800 h 2344739"/>
              <a:gd name="connsiteX71" fmla="*/ 8997380 w 12193149"/>
              <a:gd name="connsiteY71" fmla="*/ 1915011 h 2344739"/>
              <a:gd name="connsiteX72" fmla="*/ 8991542 w 12193149"/>
              <a:gd name="connsiteY72" fmla="*/ 1917072 h 2344739"/>
              <a:gd name="connsiteX73" fmla="*/ 8975485 w 12193149"/>
              <a:gd name="connsiteY73" fmla="*/ 1920298 h 2344739"/>
              <a:gd name="connsiteX74" fmla="*/ 8969159 w 12193149"/>
              <a:gd name="connsiteY74" fmla="*/ 1919598 h 2344739"/>
              <a:gd name="connsiteX75" fmla="*/ 8964196 w 12193149"/>
              <a:gd name="connsiteY75" fmla="*/ 1917373 h 2344739"/>
              <a:gd name="connsiteX76" fmla="*/ 8930136 w 12193149"/>
              <a:gd name="connsiteY76" fmla="*/ 1914185 h 2344739"/>
              <a:gd name="connsiteX77" fmla="*/ 8753592 w 12193149"/>
              <a:gd name="connsiteY77" fmla="*/ 1933417 h 2344739"/>
              <a:gd name="connsiteX78" fmla="*/ 8708995 w 12193149"/>
              <a:gd name="connsiteY78" fmla="*/ 1935518 h 2344739"/>
              <a:gd name="connsiteX79" fmla="*/ 8597219 w 12193149"/>
              <a:gd name="connsiteY79" fmla="*/ 1944090 h 2344739"/>
              <a:gd name="connsiteX80" fmla="*/ 8526378 w 12193149"/>
              <a:gd name="connsiteY80" fmla="*/ 1929248 h 2344739"/>
              <a:gd name="connsiteX81" fmla="*/ 8512131 w 12193149"/>
              <a:gd name="connsiteY81" fmla="*/ 1935163 h 2344739"/>
              <a:gd name="connsiteX82" fmla="*/ 8507315 w 12193149"/>
              <a:gd name="connsiteY82" fmla="*/ 1938164 h 2344739"/>
              <a:gd name="connsiteX83" fmla="*/ 8499116 w 12193149"/>
              <a:gd name="connsiteY83" fmla="*/ 1940902 h 2344739"/>
              <a:gd name="connsiteX84" fmla="*/ 8498742 w 12193149"/>
              <a:gd name="connsiteY84" fmla="*/ 1940723 h 2344739"/>
              <a:gd name="connsiteX85" fmla="*/ 8491397 w 12193149"/>
              <a:gd name="connsiteY85" fmla="*/ 1943773 h 2344739"/>
              <a:gd name="connsiteX86" fmla="*/ 8368330 w 12193149"/>
              <a:gd name="connsiteY86" fmla="*/ 1957815 h 2344739"/>
              <a:gd name="connsiteX87" fmla="*/ 8354947 w 12193149"/>
              <a:gd name="connsiteY87" fmla="*/ 1958009 h 2344739"/>
              <a:gd name="connsiteX88" fmla="*/ 8321252 w 12193149"/>
              <a:gd name="connsiteY88" fmla="*/ 1974587 h 2344739"/>
              <a:gd name="connsiteX89" fmla="*/ 8315581 w 12193149"/>
              <a:gd name="connsiteY89" fmla="*/ 1974913 h 2344739"/>
              <a:gd name="connsiteX90" fmla="*/ 8296322 w 12193149"/>
              <a:gd name="connsiteY90" fmla="*/ 1988808 h 2344739"/>
              <a:gd name="connsiteX91" fmla="*/ 8285424 w 12193149"/>
              <a:gd name="connsiteY91" fmla="*/ 1994631 h 2344739"/>
              <a:gd name="connsiteX92" fmla="*/ 8284298 w 12193149"/>
              <a:gd name="connsiteY92" fmla="*/ 1999074 h 2344739"/>
              <a:gd name="connsiteX93" fmla="*/ 8267224 w 12193149"/>
              <a:gd name="connsiteY93" fmla="*/ 2006249 h 2344739"/>
              <a:gd name="connsiteX94" fmla="*/ 8264525 w 12193149"/>
              <a:gd name="connsiteY94" fmla="*/ 2006019 h 2344739"/>
              <a:gd name="connsiteX95" fmla="*/ 8253181 w 12193149"/>
              <a:gd name="connsiteY95" fmla="*/ 2015862 h 2344739"/>
              <a:gd name="connsiteX96" fmla="*/ 8246982 w 12193149"/>
              <a:gd name="connsiteY96" fmla="*/ 2028854 h 2344739"/>
              <a:gd name="connsiteX97" fmla="*/ 8091420 w 12193149"/>
              <a:gd name="connsiteY97" fmla="*/ 2075015 h 2344739"/>
              <a:gd name="connsiteX98" fmla="*/ 7906555 w 12193149"/>
              <a:gd name="connsiteY98" fmla="*/ 2116988 h 2344739"/>
              <a:gd name="connsiteX99" fmla="*/ 7719893 w 12193149"/>
              <a:gd name="connsiteY99" fmla="*/ 2142703 h 2344739"/>
              <a:gd name="connsiteX100" fmla="*/ 7615495 w 12193149"/>
              <a:gd name="connsiteY100" fmla="*/ 2139232 h 2344739"/>
              <a:gd name="connsiteX101" fmla="*/ 7528691 w 12193149"/>
              <a:gd name="connsiteY101" fmla="*/ 2145060 h 2344739"/>
              <a:gd name="connsiteX102" fmla="*/ 7520719 w 12193149"/>
              <a:gd name="connsiteY102" fmla="*/ 2147613 h 2344739"/>
              <a:gd name="connsiteX103" fmla="*/ 7508559 w 12193149"/>
              <a:gd name="connsiteY103" fmla="*/ 2148948 h 2344739"/>
              <a:gd name="connsiteX104" fmla="*/ 7508188 w 12193149"/>
              <a:gd name="connsiteY104" fmla="*/ 2148621 h 2344739"/>
              <a:gd name="connsiteX105" fmla="*/ 7496943 w 12193149"/>
              <a:gd name="connsiteY105" fmla="*/ 2150573 h 2344739"/>
              <a:gd name="connsiteX106" fmla="*/ 7406539 w 12193149"/>
              <a:gd name="connsiteY106" fmla="*/ 2142468 h 2344739"/>
              <a:gd name="connsiteX107" fmla="*/ 7219707 w 12193149"/>
              <a:gd name="connsiteY107" fmla="*/ 2156680 h 2344739"/>
              <a:gd name="connsiteX108" fmla="*/ 7202249 w 12193149"/>
              <a:gd name="connsiteY108" fmla="*/ 2161230 h 2344739"/>
              <a:gd name="connsiteX109" fmla="*/ 7198152 w 12193149"/>
              <a:gd name="connsiteY109" fmla="*/ 2166588 h 2344739"/>
              <a:gd name="connsiteX110" fmla="*/ 7171956 w 12193149"/>
              <a:gd name="connsiteY110" fmla="*/ 2171236 h 2344739"/>
              <a:gd name="connsiteX111" fmla="*/ 7098136 w 12193149"/>
              <a:gd name="connsiteY111" fmla="*/ 2183464 h 2344739"/>
              <a:gd name="connsiteX112" fmla="*/ 7019644 w 12193149"/>
              <a:gd name="connsiteY112" fmla="*/ 2183090 h 2344739"/>
              <a:gd name="connsiteX113" fmla="*/ 6905294 w 12193149"/>
              <a:gd name="connsiteY113" fmla="*/ 2212596 h 2344739"/>
              <a:gd name="connsiteX114" fmla="*/ 6709370 w 12193149"/>
              <a:gd name="connsiteY114" fmla="*/ 2240551 h 2344739"/>
              <a:gd name="connsiteX115" fmla="*/ 6550602 w 12193149"/>
              <a:gd name="connsiteY115" fmla="*/ 2269327 h 2344739"/>
              <a:gd name="connsiteX116" fmla="*/ 6318708 w 12193149"/>
              <a:gd name="connsiteY116" fmla="*/ 2316127 h 2344739"/>
              <a:gd name="connsiteX117" fmla="*/ 6169822 w 12193149"/>
              <a:gd name="connsiteY117" fmla="*/ 2318214 h 2344739"/>
              <a:gd name="connsiteX118" fmla="*/ 6074996 w 12193149"/>
              <a:gd name="connsiteY118" fmla="*/ 2338676 h 2344739"/>
              <a:gd name="connsiteX119" fmla="*/ 6069677 w 12193149"/>
              <a:gd name="connsiteY119" fmla="*/ 2337139 h 2344739"/>
              <a:gd name="connsiteX120" fmla="*/ 6049786 w 12193149"/>
              <a:gd name="connsiteY120" fmla="*/ 2337822 h 2344739"/>
              <a:gd name="connsiteX121" fmla="*/ 6042433 w 12193149"/>
              <a:gd name="connsiteY121" fmla="*/ 2329473 h 2344739"/>
              <a:gd name="connsiteX122" fmla="*/ 6011238 w 12193149"/>
              <a:gd name="connsiteY122" fmla="*/ 2324380 h 2344739"/>
              <a:gd name="connsiteX123" fmla="*/ 5958523 w 12193149"/>
              <a:gd name="connsiteY123" fmla="*/ 2328024 h 2344739"/>
              <a:gd name="connsiteX124" fmla="*/ 5760067 w 12193149"/>
              <a:gd name="connsiteY124" fmla="*/ 2343716 h 2344739"/>
              <a:gd name="connsiteX125" fmla="*/ 5628108 w 12193149"/>
              <a:gd name="connsiteY125" fmla="*/ 2344739 h 2344739"/>
              <a:gd name="connsiteX126" fmla="*/ 5472054 w 12193149"/>
              <a:gd name="connsiteY126" fmla="*/ 2330719 h 2344739"/>
              <a:gd name="connsiteX127" fmla="*/ 5433909 w 12193149"/>
              <a:gd name="connsiteY127" fmla="*/ 2319466 h 2344739"/>
              <a:gd name="connsiteX128" fmla="*/ 5382817 w 12193149"/>
              <a:gd name="connsiteY128" fmla="*/ 2301764 h 2344739"/>
              <a:gd name="connsiteX129" fmla="*/ 5262912 w 12193149"/>
              <a:gd name="connsiteY129" fmla="*/ 2281347 h 2344739"/>
              <a:gd name="connsiteX130" fmla="*/ 5224109 w 12193149"/>
              <a:gd name="connsiteY130" fmla="*/ 2270223 h 2344739"/>
              <a:gd name="connsiteX131" fmla="*/ 5175808 w 12193149"/>
              <a:gd name="connsiteY131" fmla="*/ 2267233 h 2344739"/>
              <a:gd name="connsiteX132" fmla="*/ 5157702 w 12193149"/>
              <a:gd name="connsiteY132" fmla="*/ 2260010 h 2344739"/>
              <a:gd name="connsiteX133" fmla="*/ 5143747 w 12193149"/>
              <a:gd name="connsiteY133" fmla="*/ 2256610 h 2344739"/>
              <a:gd name="connsiteX134" fmla="*/ 5140744 w 12193149"/>
              <a:gd name="connsiteY134" fmla="*/ 2254509 h 2344739"/>
              <a:gd name="connsiteX135" fmla="*/ 5122807 w 12193149"/>
              <a:gd name="connsiteY135" fmla="*/ 2243656 h 2344739"/>
              <a:gd name="connsiteX136" fmla="*/ 5066938 w 12193149"/>
              <a:gd name="connsiteY136" fmla="*/ 2250227 h 2344739"/>
              <a:gd name="connsiteX137" fmla="*/ 5012662 w 12193149"/>
              <a:gd name="connsiteY137" fmla="*/ 2233846 h 2344739"/>
              <a:gd name="connsiteX138" fmla="*/ 4841589 w 12193149"/>
              <a:gd name="connsiteY138" fmla="*/ 2209829 h 2344739"/>
              <a:gd name="connsiteX139" fmla="*/ 4763595 w 12193149"/>
              <a:gd name="connsiteY139" fmla="*/ 2182061 h 2344739"/>
              <a:gd name="connsiteX140" fmla="*/ 4724334 w 12193149"/>
              <a:gd name="connsiteY140" fmla="*/ 2173047 h 2344739"/>
              <a:gd name="connsiteX141" fmla="*/ 4722324 w 12193149"/>
              <a:gd name="connsiteY141" fmla="*/ 2172298 h 2344739"/>
              <a:gd name="connsiteX142" fmla="*/ 4723259 w 12193149"/>
              <a:gd name="connsiteY142" fmla="*/ 2172087 h 2344739"/>
              <a:gd name="connsiteX143" fmla="*/ 4718350 w 12193149"/>
              <a:gd name="connsiteY143" fmla="*/ 2170817 h 2344739"/>
              <a:gd name="connsiteX144" fmla="*/ 4722324 w 12193149"/>
              <a:gd name="connsiteY144" fmla="*/ 2172298 h 2344739"/>
              <a:gd name="connsiteX145" fmla="*/ 4716674 w 12193149"/>
              <a:gd name="connsiteY145" fmla="*/ 2173573 h 2344739"/>
              <a:gd name="connsiteX146" fmla="*/ 4516962 w 12193149"/>
              <a:gd name="connsiteY146" fmla="*/ 2163671 h 2344739"/>
              <a:gd name="connsiteX147" fmla="*/ 4429691 w 12193149"/>
              <a:gd name="connsiteY147" fmla="*/ 2153020 h 2344739"/>
              <a:gd name="connsiteX148" fmla="*/ 4364023 w 12193149"/>
              <a:gd name="connsiteY148" fmla="*/ 2151674 h 2344739"/>
              <a:gd name="connsiteX149" fmla="*/ 4318114 w 12193149"/>
              <a:gd name="connsiteY149" fmla="*/ 2158289 h 2344739"/>
              <a:gd name="connsiteX150" fmla="*/ 4316258 w 12193149"/>
              <a:gd name="connsiteY150" fmla="*/ 2156948 h 2344739"/>
              <a:gd name="connsiteX151" fmla="*/ 4296292 w 12193149"/>
              <a:gd name="connsiteY151" fmla="*/ 2155069 h 2344739"/>
              <a:gd name="connsiteX152" fmla="*/ 4291212 w 12193149"/>
              <a:gd name="connsiteY152" fmla="*/ 2157986 h 2344739"/>
              <a:gd name="connsiteX153" fmla="*/ 4277290 w 12193149"/>
              <a:gd name="connsiteY153" fmla="*/ 2157740 h 2344739"/>
              <a:gd name="connsiteX154" fmla="*/ 4249265 w 12193149"/>
              <a:gd name="connsiteY154" fmla="*/ 2160064 h 2344739"/>
              <a:gd name="connsiteX155" fmla="*/ 4203199 w 12193149"/>
              <a:gd name="connsiteY155" fmla="*/ 2157269 h 2344739"/>
              <a:gd name="connsiteX156" fmla="*/ 4202893 w 12193149"/>
              <a:gd name="connsiteY156" fmla="*/ 2156010 h 2344739"/>
              <a:gd name="connsiteX157" fmla="*/ 4192396 w 12193149"/>
              <a:gd name="connsiteY157" fmla="*/ 2150376 h 2344739"/>
              <a:gd name="connsiteX158" fmla="*/ 4143893 w 12193149"/>
              <a:gd name="connsiteY158" fmla="*/ 2134511 h 2344739"/>
              <a:gd name="connsiteX159" fmla="*/ 4084245 w 12193149"/>
              <a:gd name="connsiteY159" fmla="*/ 2107978 h 2344739"/>
              <a:gd name="connsiteX160" fmla="*/ 4075694 w 12193149"/>
              <a:gd name="connsiteY160" fmla="*/ 2107143 h 2344739"/>
              <a:gd name="connsiteX161" fmla="*/ 4075575 w 12193149"/>
              <a:gd name="connsiteY161" fmla="*/ 2106844 h 2344739"/>
              <a:gd name="connsiteX162" fmla="*/ 4066658 w 12193149"/>
              <a:gd name="connsiteY162" fmla="*/ 2105400 h 2344739"/>
              <a:gd name="connsiteX163" fmla="*/ 4060102 w 12193149"/>
              <a:gd name="connsiteY163" fmla="*/ 2105618 h 2344739"/>
              <a:gd name="connsiteX164" fmla="*/ 4043512 w 12193149"/>
              <a:gd name="connsiteY164" fmla="*/ 2103997 h 2344739"/>
              <a:gd name="connsiteX165" fmla="*/ 4038145 w 12193149"/>
              <a:gd name="connsiteY165" fmla="*/ 2101563 h 2344739"/>
              <a:gd name="connsiteX166" fmla="*/ 4036511 w 12193149"/>
              <a:gd name="connsiteY166" fmla="*/ 2097896 h 2344739"/>
              <a:gd name="connsiteX167" fmla="*/ 4034926 w 12193149"/>
              <a:gd name="connsiteY167" fmla="*/ 2098131 h 2344739"/>
              <a:gd name="connsiteX168" fmla="*/ 4005686 w 12193149"/>
              <a:gd name="connsiteY168" fmla="*/ 2085563 h 2344739"/>
              <a:gd name="connsiteX169" fmla="*/ 3937994 w 12193149"/>
              <a:gd name="connsiteY169" fmla="*/ 2068106 h 2344739"/>
              <a:gd name="connsiteX170" fmla="*/ 3898423 w 12193149"/>
              <a:gd name="connsiteY170" fmla="*/ 2062451 h 2344739"/>
              <a:gd name="connsiteX171" fmla="*/ 3790908 w 12193149"/>
              <a:gd name="connsiteY171" fmla="*/ 2042213 h 2344739"/>
              <a:gd name="connsiteX172" fmla="*/ 3683661 w 12193149"/>
              <a:gd name="connsiteY172" fmla="*/ 2018290 h 2344739"/>
              <a:gd name="connsiteX173" fmla="*/ 3611183 w 12193149"/>
              <a:gd name="connsiteY173" fmla="*/ 1986019 h 2344739"/>
              <a:gd name="connsiteX174" fmla="*/ 3605003 w 12193149"/>
              <a:gd name="connsiteY174" fmla="*/ 1987381 h 2344739"/>
              <a:gd name="connsiteX175" fmla="*/ 3595884 w 12193149"/>
              <a:gd name="connsiteY175" fmla="*/ 1987545 h 2344739"/>
              <a:gd name="connsiteX176" fmla="*/ 3595649 w 12193149"/>
              <a:gd name="connsiteY176" fmla="*/ 1987276 h 2344739"/>
              <a:gd name="connsiteX177" fmla="*/ 3587126 w 12193149"/>
              <a:gd name="connsiteY177" fmla="*/ 1987966 h 2344739"/>
              <a:gd name="connsiteX178" fmla="*/ 3537283 w 12193149"/>
              <a:gd name="connsiteY178" fmla="*/ 1978267 h 2344739"/>
              <a:gd name="connsiteX179" fmla="*/ 3474371 w 12193149"/>
              <a:gd name="connsiteY179" fmla="*/ 1974606 h 2344739"/>
              <a:gd name="connsiteX180" fmla="*/ 3401876 w 12193149"/>
              <a:gd name="connsiteY180" fmla="*/ 1962558 h 2344739"/>
              <a:gd name="connsiteX181" fmla="*/ 3365036 w 12193149"/>
              <a:gd name="connsiteY181" fmla="*/ 1979510 h 2344739"/>
              <a:gd name="connsiteX182" fmla="*/ 3345174 w 12193149"/>
              <a:gd name="connsiteY182" fmla="*/ 1981192 h 2344739"/>
              <a:gd name="connsiteX183" fmla="*/ 3342846 w 12193149"/>
              <a:gd name="connsiteY183" fmla="*/ 1980217 h 2344739"/>
              <a:gd name="connsiteX184" fmla="*/ 3263504 w 12193149"/>
              <a:gd name="connsiteY184" fmla="*/ 1986094 h 2344739"/>
              <a:gd name="connsiteX185" fmla="*/ 3143704 w 12193149"/>
              <a:gd name="connsiteY185" fmla="*/ 1993869 h 2344739"/>
              <a:gd name="connsiteX186" fmla="*/ 3031439 w 12193149"/>
              <a:gd name="connsiteY186" fmla="*/ 1996512 h 2344739"/>
              <a:gd name="connsiteX187" fmla="*/ 2782717 w 12193149"/>
              <a:gd name="connsiteY187" fmla="*/ 2018333 h 2344739"/>
              <a:gd name="connsiteX188" fmla="*/ 2647675 w 12193149"/>
              <a:gd name="connsiteY188" fmla="*/ 2028869 h 2344739"/>
              <a:gd name="connsiteX189" fmla="*/ 2569176 w 12193149"/>
              <a:gd name="connsiteY189" fmla="*/ 2002628 h 2344739"/>
              <a:gd name="connsiteX190" fmla="*/ 2444403 w 12193149"/>
              <a:gd name="connsiteY190" fmla="*/ 2016529 h 2344739"/>
              <a:gd name="connsiteX191" fmla="*/ 2316260 w 12193149"/>
              <a:gd name="connsiteY191" fmla="*/ 2024996 h 2344739"/>
              <a:gd name="connsiteX192" fmla="*/ 2209726 w 12193149"/>
              <a:gd name="connsiteY192" fmla="*/ 2019763 h 2344739"/>
              <a:gd name="connsiteX193" fmla="*/ 2095813 w 12193149"/>
              <a:gd name="connsiteY193" fmla="*/ 2003052 h 2344739"/>
              <a:gd name="connsiteX194" fmla="*/ 1998504 w 12193149"/>
              <a:gd name="connsiteY194" fmla="*/ 1995032 h 2344739"/>
              <a:gd name="connsiteX195" fmla="*/ 1929320 w 12193149"/>
              <a:gd name="connsiteY195" fmla="*/ 2016977 h 2344739"/>
              <a:gd name="connsiteX196" fmla="*/ 1922798 w 12193149"/>
              <a:gd name="connsiteY196" fmla="*/ 2012146 h 2344739"/>
              <a:gd name="connsiteX197" fmla="*/ 1874228 w 12193149"/>
              <a:gd name="connsiteY197" fmla="*/ 2013741 h 2344739"/>
              <a:gd name="connsiteX198" fmla="*/ 1787803 w 12193149"/>
              <a:gd name="connsiteY198" fmla="*/ 2041363 h 2344739"/>
              <a:gd name="connsiteX199" fmla="*/ 1739352 w 12193149"/>
              <a:gd name="connsiteY199" fmla="*/ 2036312 h 2344739"/>
              <a:gd name="connsiteX200" fmla="*/ 1676219 w 12193149"/>
              <a:gd name="connsiteY200" fmla="*/ 2019963 h 2344739"/>
              <a:gd name="connsiteX201" fmla="*/ 1609817 w 12193149"/>
              <a:gd name="connsiteY201" fmla="*/ 2013066 h 2344739"/>
              <a:gd name="connsiteX202" fmla="*/ 1497258 w 12193149"/>
              <a:gd name="connsiteY202" fmla="*/ 1987476 h 2344739"/>
              <a:gd name="connsiteX203" fmla="*/ 1151127 w 12193149"/>
              <a:gd name="connsiteY203" fmla="*/ 1938041 h 2344739"/>
              <a:gd name="connsiteX204" fmla="*/ 859417 w 12193149"/>
              <a:gd name="connsiteY204" fmla="*/ 1928608 h 2344739"/>
              <a:gd name="connsiteX205" fmla="*/ 838688 w 12193149"/>
              <a:gd name="connsiteY205" fmla="*/ 1929821 h 2344739"/>
              <a:gd name="connsiteX206" fmla="*/ 817957 w 12193149"/>
              <a:gd name="connsiteY206" fmla="*/ 1927857 h 2344739"/>
              <a:gd name="connsiteX207" fmla="*/ 812654 w 12193149"/>
              <a:gd name="connsiteY207" fmla="*/ 1930751 h 2344739"/>
              <a:gd name="connsiteX208" fmla="*/ 721195 w 12193149"/>
              <a:gd name="connsiteY208" fmla="*/ 1929661 h 2344739"/>
              <a:gd name="connsiteX209" fmla="*/ 720890 w 12193149"/>
              <a:gd name="connsiteY209" fmla="*/ 1928399 h 2344739"/>
              <a:gd name="connsiteX210" fmla="*/ 710023 w 12193149"/>
              <a:gd name="connsiteY210" fmla="*/ 1922722 h 2344739"/>
              <a:gd name="connsiteX211" fmla="*/ 597940 w 12193149"/>
              <a:gd name="connsiteY211" fmla="*/ 1879864 h 2344739"/>
              <a:gd name="connsiteX212" fmla="*/ 579683 w 12193149"/>
              <a:gd name="connsiteY212" fmla="*/ 1877212 h 2344739"/>
              <a:gd name="connsiteX213" fmla="*/ 572865 w 12193149"/>
              <a:gd name="connsiteY213" fmla="*/ 1877401 h 2344739"/>
              <a:gd name="connsiteX214" fmla="*/ 446247 w 12193149"/>
              <a:gd name="connsiteY214" fmla="*/ 1839371 h 2344739"/>
              <a:gd name="connsiteX215" fmla="*/ 405163 w 12193149"/>
              <a:gd name="connsiteY215" fmla="*/ 1833548 h 2344739"/>
              <a:gd name="connsiteX216" fmla="*/ 293583 w 12193149"/>
              <a:gd name="connsiteY216" fmla="*/ 1812852 h 2344739"/>
              <a:gd name="connsiteX217" fmla="*/ 119529 w 12193149"/>
              <a:gd name="connsiteY217" fmla="*/ 1761047 h 2344739"/>
              <a:gd name="connsiteX218" fmla="*/ 16674 w 12193149"/>
              <a:gd name="connsiteY218" fmla="*/ 1758191 h 2344739"/>
              <a:gd name="connsiteX219" fmla="*/ 1150 w 12193149"/>
              <a:gd name="connsiteY219" fmla="*/ 1752722 h 2344739"/>
              <a:gd name="connsiteX220" fmla="*/ 1148 w 12193149"/>
              <a:gd name="connsiteY220" fmla="*/ 222213 h 2344739"/>
              <a:gd name="connsiteX221" fmla="*/ 1148 w 12193149"/>
              <a:gd name="connsiteY221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585655 w 12193149"/>
              <a:gd name="connsiteY63" fmla="*/ 1795542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406539 w 12193149"/>
              <a:gd name="connsiteY105" fmla="*/ 2142468 h 2344739"/>
              <a:gd name="connsiteX106" fmla="*/ 7219707 w 12193149"/>
              <a:gd name="connsiteY106" fmla="*/ 2156680 h 2344739"/>
              <a:gd name="connsiteX107" fmla="*/ 7202249 w 12193149"/>
              <a:gd name="connsiteY107" fmla="*/ 2161230 h 2344739"/>
              <a:gd name="connsiteX108" fmla="*/ 7198152 w 12193149"/>
              <a:gd name="connsiteY108" fmla="*/ 2166588 h 2344739"/>
              <a:gd name="connsiteX109" fmla="*/ 7171956 w 12193149"/>
              <a:gd name="connsiteY109" fmla="*/ 2171236 h 2344739"/>
              <a:gd name="connsiteX110" fmla="*/ 7098136 w 12193149"/>
              <a:gd name="connsiteY110" fmla="*/ 2183464 h 2344739"/>
              <a:gd name="connsiteX111" fmla="*/ 7019644 w 12193149"/>
              <a:gd name="connsiteY111" fmla="*/ 2183090 h 2344739"/>
              <a:gd name="connsiteX112" fmla="*/ 6905294 w 12193149"/>
              <a:gd name="connsiteY112" fmla="*/ 2212596 h 2344739"/>
              <a:gd name="connsiteX113" fmla="*/ 6709370 w 12193149"/>
              <a:gd name="connsiteY113" fmla="*/ 2240551 h 2344739"/>
              <a:gd name="connsiteX114" fmla="*/ 6550602 w 12193149"/>
              <a:gd name="connsiteY114" fmla="*/ 2269327 h 2344739"/>
              <a:gd name="connsiteX115" fmla="*/ 6318708 w 12193149"/>
              <a:gd name="connsiteY115" fmla="*/ 2316127 h 2344739"/>
              <a:gd name="connsiteX116" fmla="*/ 6169822 w 12193149"/>
              <a:gd name="connsiteY116" fmla="*/ 2318214 h 2344739"/>
              <a:gd name="connsiteX117" fmla="*/ 6074996 w 12193149"/>
              <a:gd name="connsiteY117" fmla="*/ 2338676 h 2344739"/>
              <a:gd name="connsiteX118" fmla="*/ 6069677 w 12193149"/>
              <a:gd name="connsiteY118" fmla="*/ 2337139 h 2344739"/>
              <a:gd name="connsiteX119" fmla="*/ 6049786 w 12193149"/>
              <a:gd name="connsiteY119" fmla="*/ 2337822 h 2344739"/>
              <a:gd name="connsiteX120" fmla="*/ 6042433 w 12193149"/>
              <a:gd name="connsiteY120" fmla="*/ 2329473 h 2344739"/>
              <a:gd name="connsiteX121" fmla="*/ 6011238 w 12193149"/>
              <a:gd name="connsiteY121" fmla="*/ 2324380 h 2344739"/>
              <a:gd name="connsiteX122" fmla="*/ 5958523 w 12193149"/>
              <a:gd name="connsiteY122" fmla="*/ 2328024 h 2344739"/>
              <a:gd name="connsiteX123" fmla="*/ 5760067 w 12193149"/>
              <a:gd name="connsiteY123" fmla="*/ 2343716 h 2344739"/>
              <a:gd name="connsiteX124" fmla="*/ 5628108 w 12193149"/>
              <a:gd name="connsiteY124" fmla="*/ 2344739 h 2344739"/>
              <a:gd name="connsiteX125" fmla="*/ 5472054 w 12193149"/>
              <a:gd name="connsiteY125" fmla="*/ 2330719 h 2344739"/>
              <a:gd name="connsiteX126" fmla="*/ 5433909 w 12193149"/>
              <a:gd name="connsiteY126" fmla="*/ 2319466 h 2344739"/>
              <a:gd name="connsiteX127" fmla="*/ 5382817 w 12193149"/>
              <a:gd name="connsiteY127" fmla="*/ 2301764 h 2344739"/>
              <a:gd name="connsiteX128" fmla="*/ 5262912 w 12193149"/>
              <a:gd name="connsiteY128" fmla="*/ 2281347 h 2344739"/>
              <a:gd name="connsiteX129" fmla="*/ 5224109 w 12193149"/>
              <a:gd name="connsiteY129" fmla="*/ 2270223 h 2344739"/>
              <a:gd name="connsiteX130" fmla="*/ 5175808 w 12193149"/>
              <a:gd name="connsiteY130" fmla="*/ 2267233 h 2344739"/>
              <a:gd name="connsiteX131" fmla="*/ 5157702 w 12193149"/>
              <a:gd name="connsiteY131" fmla="*/ 2260010 h 2344739"/>
              <a:gd name="connsiteX132" fmla="*/ 5143747 w 12193149"/>
              <a:gd name="connsiteY132" fmla="*/ 2256610 h 2344739"/>
              <a:gd name="connsiteX133" fmla="*/ 5140744 w 12193149"/>
              <a:gd name="connsiteY133" fmla="*/ 2254509 h 2344739"/>
              <a:gd name="connsiteX134" fmla="*/ 5122807 w 12193149"/>
              <a:gd name="connsiteY134" fmla="*/ 2243656 h 2344739"/>
              <a:gd name="connsiteX135" fmla="*/ 5066938 w 12193149"/>
              <a:gd name="connsiteY135" fmla="*/ 2250227 h 2344739"/>
              <a:gd name="connsiteX136" fmla="*/ 5012662 w 12193149"/>
              <a:gd name="connsiteY136" fmla="*/ 2233846 h 2344739"/>
              <a:gd name="connsiteX137" fmla="*/ 4841589 w 12193149"/>
              <a:gd name="connsiteY137" fmla="*/ 2209829 h 2344739"/>
              <a:gd name="connsiteX138" fmla="*/ 4763595 w 12193149"/>
              <a:gd name="connsiteY138" fmla="*/ 2182061 h 2344739"/>
              <a:gd name="connsiteX139" fmla="*/ 4724334 w 12193149"/>
              <a:gd name="connsiteY139" fmla="*/ 2173047 h 2344739"/>
              <a:gd name="connsiteX140" fmla="*/ 4722324 w 12193149"/>
              <a:gd name="connsiteY140" fmla="*/ 2172298 h 2344739"/>
              <a:gd name="connsiteX141" fmla="*/ 4723259 w 12193149"/>
              <a:gd name="connsiteY141" fmla="*/ 2172087 h 2344739"/>
              <a:gd name="connsiteX142" fmla="*/ 4718350 w 12193149"/>
              <a:gd name="connsiteY142" fmla="*/ 2170817 h 2344739"/>
              <a:gd name="connsiteX143" fmla="*/ 4722324 w 12193149"/>
              <a:gd name="connsiteY143" fmla="*/ 2172298 h 2344739"/>
              <a:gd name="connsiteX144" fmla="*/ 4716674 w 12193149"/>
              <a:gd name="connsiteY144" fmla="*/ 2173573 h 2344739"/>
              <a:gd name="connsiteX145" fmla="*/ 4516962 w 12193149"/>
              <a:gd name="connsiteY145" fmla="*/ 2163671 h 2344739"/>
              <a:gd name="connsiteX146" fmla="*/ 4429691 w 12193149"/>
              <a:gd name="connsiteY146" fmla="*/ 2153020 h 2344739"/>
              <a:gd name="connsiteX147" fmla="*/ 4364023 w 12193149"/>
              <a:gd name="connsiteY147" fmla="*/ 2151674 h 2344739"/>
              <a:gd name="connsiteX148" fmla="*/ 4318114 w 12193149"/>
              <a:gd name="connsiteY148" fmla="*/ 2158289 h 2344739"/>
              <a:gd name="connsiteX149" fmla="*/ 4316258 w 12193149"/>
              <a:gd name="connsiteY149" fmla="*/ 2156948 h 2344739"/>
              <a:gd name="connsiteX150" fmla="*/ 4296292 w 12193149"/>
              <a:gd name="connsiteY150" fmla="*/ 2155069 h 2344739"/>
              <a:gd name="connsiteX151" fmla="*/ 4291212 w 12193149"/>
              <a:gd name="connsiteY151" fmla="*/ 2157986 h 2344739"/>
              <a:gd name="connsiteX152" fmla="*/ 4277290 w 12193149"/>
              <a:gd name="connsiteY152" fmla="*/ 2157740 h 2344739"/>
              <a:gd name="connsiteX153" fmla="*/ 4249265 w 12193149"/>
              <a:gd name="connsiteY153" fmla="*/ 2160064 h 2344739"/>
              <a:gd name="connsiteX154" fmla="*/ 4203199 w 12193149"/>
              <a:gd name="connsiteY154" fmla="*/ 2157269 h 2344739"/>
              <a:gd name="connsiteX155" fmla="*/ 4202893 w 12193149"/>
              <a:gd name="connsiteY155" fmla="*/ 2156010 h 2344739"/>
              <a:gd name="connsiteX156" fmla="*/ 4192396 w 12193149"/>
              <a:gd name="connsiteY156" fmla="*/ 2150376 h 2344739"/>
              <a:gd name="connsiteX157" fmla="*/ 4143893 w 12193149"/>
              <a:gd name="connsiteY157" fmla="*/ 2134511 h 2344739"/>
              <a:gd name="connsiteX158" fmla="*/ 4084245 w 12193149"/>
              <a:gd name="connsiteY158" fmla="*/ 2107978 h 2344739"/>
              <a:gd name="connsiteX159" fmla="*/ 4075694 w 12193149"/>
              <a:gd name="connsiteY159" fmla="*/ 2107143 h 2344739"/>
              <a:gd name="connsiteX160" fmla="*/ 4075575 w 12193149"/>
              <a:gd name="connsiteY160" fmla="*/ 2106844 h 2344739"/>
              <a:gd name="connsiteX161" fmla="*/ 4066658 w 12193149"/>
              <a:gd name="connsiteY161" fmla="*/ 2105400 h 2344739"/>
              <a:gd name="connsiteX162" fmla="*/ 4060102 w 12193149"/>
              <a:gd name="connsiteY162" fmla="*/ 2105618 h 2344739"/>
              <a:gd name="connsiteX163" fmla="*/ 4043512 w 12193149"/>
              <a:gd name="connsiteY163" fmla="*/ 2103997 h 2344739"/>
              <a:gd name="connsiteX164" fmla="*/ 4038145 w 12193149"/>
              <a:gd name="connsiteY164" fmla="*/ 2101563 h 2344739"/>
              <a:gd name="connsiteX165" fmla="*/ 4036511 w 12193149"/>
              <a:gd name="connsiteY165" fmla="*/ 2097896 h 2344739"/>
              <a:gd name="connsiteX166" fmla="*/ 4034926 w 12193149"/>
              <a:gd name="connsiteY166" fmla="*/ 2098131 h 2344739"/>
              <a:gd name="connsiteX167" fmla="*/ 4005686 w 12193149"/>
              <a:gd name="connsiteY167" fmla="*/ 2085563 h 2344739"/>
              <a:gd name="connsiteX168" fmla="*/ 3937994 w 12193149"/>
              <a:gd name="connsiteY168" fmla="*/ 2068106 h 2344739"/>
              <a:gd name="connsiteX169" fmla="*/ 3898423 w 12193149"/>
              <a:gd name="connsiteY169" fmla="*/ 2062451 h 2344739"/>
              <a:gd name="connsiteX170" fmla="*/ 3790908 w 12193149"/>
              <a:gd name="connsiteY170" fmla="*/ 2042213 h 2344739"/>
              <a:gd name="connsiteX171" fmla="*/ 3683661 w 12193149"/>
              <a:gd name="connsiteY171" fmla="*/ 2018290 h 2344739"/>
              <a:gd name="connsiteX172" fmla="*/ 3611183 w 12193149"/>
              <a:gd name="connsiteY172" fmla="*/ 1986019 h 2344739"/>
              <a:gd name="connsiteX173" fmla="*/ 3605003 w 12193149"/>
              <a:gd name="connsiteY173" fmla="*/ 1987381 h 2344739"/>
              <a:gd name="connsiteX174" fmla="*/ 3595884 w 12193149"/>
              <a:gd name="connsiteY174" fmla="*/ 1987545 h 2344739"/>
              <a:gd name="connsiteX175" fmla="*/ 3595649 w 12193149"/>
              <a:gd name="connsiteY175" fmla="*/ 1987276 h 2344739"/>
              <a:gd name="connsiteX176" fmla="*/ 3587126 w 12193149"/>
              <a:gd name="connsiteY176" fmla="*/ 1987966 h 2344739"/>
              <a:gd name="connsiteX177" fmla="*/ 3537283 w 12193149"/>
              <a:gd name="connsiteY177" fmla="*/ 1978267 h 2344739"/>
              <a:gd name="connsiteX178" fmla="*/ 3474371 w 12193149"/>
              <a:gd name="connsiteY178" fmla="*/ 1974606 h 2344739"/>
              <a:gd name="connsiteX179" fmla="*/ 3401876 w 12193149"/>
              <a:gd name="connsiteY179" fmla="*/ 1962558 h 2344739"/>
              <a:gd name="connsiteX180" fmla="*/ 3365036 w 12193149"/>
              <a:gd name="connsiteY180" fmla="*/ 1979510 h 2344739"/>
              <a:gd name="connsiteX181" fmla="*/ 3345174 w 12193149"/>
              <a:gd name="connsiteY181" fmla="*/ 1981192 h 2344739"/>
              <a:gd name="connsiteX182" fmla="*/ 3342846 w 12193149"/>
              <a:gd name="connsiteY182" fmla="*/ 1980217 h 2344739"/>
              <a:gd name="connsiteX183" fmla="*/ 3263504 w 12193149"/>
              <a:gd name="connsiteY183" fmla="*/ 1986094 h 2344739"/>
              <a:gd name="connsiteX184" fmla="*/ 3143704 w 12193149"/>
              <a:gd name="connsiteY184" fmla="*/ 1993869 h 2344739"/>
              <a:gd name="connsiteX185" fmla="*/ 3031439 w 12193149"/>
              <a:gd name="connsiteY185" fmla="*/ 1996512 h 2344739"/>
              <a:gd name="connsiteX186" fmla="*/ 2782717 w 12193149"/>
              <a:gd name="connsiteY186" fmla="*/ 2018333 h 2344739"/>
              <a:gd name="connsiteX187" fmla="*/ 2647675 w 12193149"/>
              <a:gd name="connsiteY187" fmla="*/ 2028869 h 2344739"/>
              <a:gd name="connsiteX188" fmla="*/ 2569176 w 12193149"/>
              <a:gd name="connsiteY188" fmla="*/ 2002628 h 2344739"/>
              <a:gd name="connsiteX189" fmla="*/ 2444403 w 12193149"/>
              <a:gd name="connsiteY189" fmla="*/ 2016529 h 2344739"/>
              <a:gd name="connsiteX190" fmla="*/ 2316260 w 12193149"/>
              <a:gd name="connsiteY190" fmla="*/ 2024996 h 2344739"/>
              <a:gd name="connsiteX191" fmla="*/ 2209726 w 12193149"/>
              <a:gd name="connsiteY191" fmla="*/ 2019763 h 2344739"/>
              <a:gd name="connsiteX192" fmla="*/ 2095813 w 12193149"/>
              <a:gd name="connsiteY192" fmla="*/ 2003052 h 2344739"/>
              <a:gd name="connsiteX193" fmla="*/ 1998504 w 12193149"/>
              <a:gd name="connsiteY193" fmla="*/ 1995032 h 2344739"/>
              <a:gd name="connsiteX194" fmla="*/ 1929320 w 12193149"/>
              <a:gd name="connsiteY194" fmla="*/ 2016977 h 2344739"/>
              <a:gd name="connsiteX195" fmla="*/ 1922798 w 12193149"/>
              <a:gd name="connsiteY195" fmla="*/ 2012146 h 2344739"/>
              <a:gd name="connsiteX196" fmla="*/ 1874228 w 12193149"/>
              <a:gd name="connsiteY196" fmla="*/ 2013741 h 2344739"/>
              <a:gd name="connsiteX197" fmla="*/ 1787803 w 12193149"/>
              <a:gd name="connsiteY197" fmla="*/ 2041363 h 2344739"/>
              <a:gd name="connsiteX198" fmla="*/ 1739352 w 12193149"/>
              <a:gd name="connsiteY198" fmla="*/ 2036312 h 2344739"/>
              <a:gd name="connsiteX199" fmla="*/ 1676219 w 12193149"/>
              <a:gd name="connsiteY199" fmla="*/ 2019963 h 2344739"/>
              <a:gd name="connsiteX200" fmla="*/ 1609817 w 12193149"/>
              <a:gd name="connsiteY200" fmla="*/ 2013066 h 2344739"/>
              <a:gd name="connsiteX201" fmla="*/ 1497258 w 12193149"/>
              <a:gd name="connsiteY201" fmla="*/ 1987476 h 2344739"/>
              <a:gd name="connsiteX202" fmla="*/ 1151127 w 12193149"/>
              <a:gd name="connsiteY202" fmla="*/ 1938041 h 2344739"/>
              <a:gd name="connsiteX203" fmla="*/ 859417 w 12193149"/>
              <a:gd name="connsiteY203" fmla="*/ 1928608 h 2344739"/>
              <a:gd name="connsiteX204" fmla="*/ 838688 w 12193149"/>
              <a:gd name="connsiteY204" fmla="*/ 1929821 h 2344739"/>
              <a:gd name="connsiteX205" fmla="*/ 817957 w 12193149"/>
              <a:gd name="connsiteY205" fmla="*/ 1927857 h 2344739"/>
              <a:gd name="connsiteX206" fmla="*/ 812654 w 12193149"/>
              <a:gd name="connsiteY206" fmla="*/ 1930751 h 2344739"/>
              <a:gd name="connsiteX207" fmla="*/ 721195 w 12193149"/>
              <a:gd name="connsiteY207" fmla="*/ 1929661 h 2344739"/>
              <a:gd name="connsiteX208" fmla="*/ 720890 w 12193149"/>
              <a:gd name="connsiteY208" fmla="*/ 1928399 h 2344739"/>
              <a:gd name="connsiteX209" fmla="*/ 710023 w 12193149"/>
              <a:gd name="connsiteY209" fmla="*/ 1922722 h 2344739"/>
              <a:gd name="connsiteX210" fmla="*/ 597940 w 12193149"/>
              <a:gd name="connsiteY210" fmla="*/ 1879864 h 2344739"/>
              <a:gd name="connsiteX211" fmla="*/ 579683 w 12193149"/>
              <a:gd name="connsiteY211" fmla="*/ 1877212 h 2344739"/>
              <a:gd name="connsiteX212" fmla="*/ 572865 w 12193149"/>
              <a:gd name="connsiteY212" fmla="*/ 1877401 h 2344739"/>
              <a:gd name="connsiteX213" fmla="*/ 446247 w 12193149"/>
              <a:gd name="connsiteY213" fmla="*/ 1839371 h 2344739"/>
              <a:gd name="connsiteX214" fmla="*/ 405163 w 12193149"/>
              <a:gd name="connsiteY214" fmla="*/ 1833548 h 2344739"/>
              <a:gd name="connsiteX215" fmla="*/ 293583 w 12193149"/>
              <a:gd name="connsiteY215" fmla="*/ 1812852 h 2344739"/>
              <a:gd name="connsiteX216" fmla="*/ 119529 w 12193149"/>
              <a:gd name="connsiteY216" fmla="*/ 1761047 h 2344739"/>
              <a:gd name="connsiteX217" fmla="*/ 16674 w 12193149"/>
              <a:gd name="connsiteY217" fmla="*/ 1758191 h 2344739"/>
              <a:gd name="connsiteX218" fmla="*/ 1150 w 12193149"/>
              <a:gd name="connsiteY218" fmla="*/ 1752722 h 2344739"/>
              <a:gd name="connsiteX219" fmla="*/ 1148 w 12193149"/>
              <a:gd name="connsiteY219" fmla="*/ 222213 h 2344739"/>
              <a:gd name="connsiteX220" fmla="*/ 1148 w 12193149"/>
              <a:gd name="connsiteY220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749767 w 12193149"/>
              <a:gd name="connsiteY23" fmla="*/ 872002 h 2344739"/>
              <a:gd name="connsiteX24" fmla="*/ 11590693 w 12193149"/>
              <a:gd name="connsiteY24" fmla="*/ 963777 h 2344739"/>
              <a:gd name="connsiteX25" fmla="*/ 11506817 w 12193149"/>
              <a:gd name="connsiteY25" fmla="*/ 1033623 h 2344739"/>
              <a:gd name="connsiteX26" fmla="*/ 11280332 w 12193149"/>
              <a:gd name="connsiteY26" fmla="*/ 1223571 h 2344739"/>
              <a:gd name="connsiteX27" fmla="*/ 11228309 w 12193149"/>
              <a:gd name="connsiteY27" fmla="*/ 1276236 h 2344739"/>
              <a:gd name="connsiteX28" fmla="*/ 11218087 w 12193149"/>
              <a:gd name="connsiteY28" fmla="*/ 1275961 h 2344739"/>
              <a:gd name="connsiteX29" fmla="*/ 11217184 w 12193149"/>
              <a:gd name="connsiteY29" fmla="*/ 1275018 h 2344739"/>
              <a:gd name="connsiteX30" fmla="*/ 11188885 w 12193149"/>
              <a:gd name="connsiteY30" fmla="*/ 1292383 h 2344739"/>
              <a:gd name="connsiteX31" fmla="*/ 11184501 w 12193149"/>
              <a:gd name="connsiteY31" fmla="*/ 1292525 h 2344739"/>
              <a:gd name="connsiteX32" fmla="*/ 11166854 w 12193149"/>
              <a:gd name="connsiteY32" fmla="*/ 1306612 h 2344739"/>
              <a:gd name="connsiteX33" fmla="*/ 11157311 w 12193149"/>
              <a:gd name="connsiteY33" fmla="*/ 1312414 h 2344739"/>
              <a:gd name="connsiteX34" fmla="*/ 11155496 w 12193149"/>
              <a:gd name="connsiteY34" fmla="*/ 1317097 h 2344739"/>
              <a:gd name="connsiteX35" fmla="*/ 11140961 w 12193149"/>
              <a:gd name="connsiteY35" fmla="*/ 1324115 h 2344739"/>
              <a:gd name="connsiteX36" fmla="*/ 11138961 w 12193149"/>
              <a:gd name="connsiteY36" fmla="*/ 1323772 h 2344739"/>
              <a:gd name="connsiteX37" fmla="*/ 11128208 w 12193149"/>
              <a:gd name="connsiteY37" fmla="*/ 1333832 h 2344739"/>
              <a:gd name="connsiteX38" fmla="*/ 11120691 w 12193149"/>
              <a:gd name="connsiteY38" fmla="*/ 1347424 h 2344739"/>
              <a:gd name="connsiteX39" fmla="*/ 10894683 w 12193149"/>
              <a:gd name="connsiteY39" fmla="*/ 1473399 h 2344739"/>
              <a:gd name="connsiteX40" fmla="*/ 10773300 w 12193149"/>
              <a:gd name="connsiteY40" fmla="*/ 1523191 h 2344739"/>
              <a:gd name="connsiteX41" fmla="*/ 10627668 w 12193149"/>
              <a:gd name="connsiteY41" fmla="*/ 1559229 h 2344739"/>
              <a:gd name="connsiteX42" fmla="*/ 10581895 w 12193149"/>
              <a:gd name="connsiteY42" fmla="*/ 1568689 h 2344739"/>
              <a:gd name="connsiteX43" fmla="*/ 10547790 w 12193149"/>
              <a:gd name="connsiteY43" fmla="*/ 1598423 h 2344739"/>
              <a:gd name="connsiteX44" fmla="*/ 10529643 w 12193149"/>
              <a:gd name="connsiteY44" fmla="*/ 1596907 h 2344739"/>
              <a:gd name="connsiteX45" fmla="*/ 10526446 w 12193149"/>
              <a:gd name="connsiteY45" fmla="*/ 1596411 h 2344739"/>
              <a:gd name="connsiteX46" fmla="*/ 10515129 w 12193149"/>
              <a:gd name="connsiteY46" fmla="*/ 1599537 h 2344739"/>
              <a:gd name="connsiteX47" fmla="*/ 10491735 w 12193149"/>
              <a:gd name="connsiteY47" fmla="*/ 1594156 h 2344739"/>
              <a:gd name="connsiteX48" fmla="*/ 10471418 w 12193149"/>
              <a:gd name="connsiteY48" fmla="*/ 1601693 h 2344739"/>
              <a:gd name="connsiteX49" fmla="*/ 10377042 w 12193149"/>
              <a:gd name="connsiteY49" fmla="*/ 1644598 h 2344739"/>
              <a:gd name="connsiteX50" fmla="*/ 10319338 w 12193149"/>
              <a:gd name="connsiteY50" fmla="*/ 1666221 h 2344739"/>
              <a:gd name="connsiteX51" fmla="*/ 10295467 w 12193149"/>
              <a:gd name="connsiteY51" fmla="*/ 1668079 h 2344739"/>
              <a:gd name="connsiteX52" fmla="*/ 10263443 w 12193149"/>
              <a:gd name="connsiteY52" fmla="*/ 1674948 h 2344739"/>
              <a:gd name="connsiteX53" fmla="*/ 10205418 w 12193149"/>
              <a:gd name="connsiteY53" fmla="*/ 1682149 h 2344739"/>
              <a:gd name="connsiteX54" fmla="*/ 10177759 w 12193149"/>
              <a:gd name="connsiteY54" fmla="*/ 1692943 h 2344739"/>
              <a:gd name="connsiteX55" fmla="*/ 10165070 w 12193149"/>
              <a:gd name="connsiteY55" fmla="*/ 1693739 h 2344739"/>
              <a:gd name="connsiteX56" fmla="*/ 10156308 w 12193149"/>
              <a:gd name="connsiteY56" fmla="*/ 1707487 h 2344739"/>
              <a:gd name="connsiteX57" fmla="*/ 10118267 w 12193149"/>
              <a:gd name="connsiteY57" fmla="*/ 1731142 h 2344739"/>
              <a:gd name="connsiteX58" fmla="*/ 10083317 w 12193149"/>
              <a:gd name="connsiteY58" fmla="*/ 1743296 h 2344739"/>
              <a:gd name="connsiteX59" fmla="*/ 10040388 w 12193149"/>
              <a:gd name="connsiteY59" fmla="*/ 1741632 h 2344739"/>
              <a:gd name="connsiteX60" fmla="*/ 9961167 w 12193149"/>
              <a:gd name="connsiteY60" fmla="*/ 1757147 h 2344739"/>
              <a:gd name="connsiteX61" fmla="*/ 9848940 w 12193149"/>
              <a:gd name="connsiteY61" fmla="*/ 1763915 h 2344739"/>
              <a:gd name="connsiteX62" fmla="*/ 9729457 w 12193149"/>
              <a:gd name="connsiteY62" fmla="*/ 1784122 h 2344739"/>
              <a:gd name="connsiteX63" fmla="*/ 9613704 w 12193149"/>
              <a:gd name="connsiteY63" fmla="*/ 1812371 h 2344739"/>
              <a:gd name="connsiteX64" fmla="*/ 9338590 w 12193149"/>
              <a:gd name="connsiteY64" fmla="*/ 1869293 h 2344739"/>
              <a:gd name="connsiteX65" fmla="*/ 9232518 w 12193149"/>
              <a:gd name="connsiteY65" fmla="*/ 1893149 h 2344739"/>
              <a:gd name="connsiteX66" fmla="*/ 9156690 w 12193149"/>
              <a:gd name="connsiteY66" fmla="*/ 1903228 h 2344739"/>
              <a:gd name="connsiteX67" fmla="*/ 9054601 w 12193149"/>
              <a:gd name="connsiteY67" fmla="*/ 1910755 h 2344739"/>
              <a:gd name="connsiteX68" fmla="*/ 9006634 w 12193149"/>
              <a:gd name="connsiteY68" fmla="*/ 1914040 h 2344739"/>
              <a:gd name="connsiteX69" fmla="*/ 9006349 w 12193149"/>
              <a:gd name="connsiteY69" fmla="*/ 1913800 h 2344739"/>
              <a:gd name="connsiteX70" fmla="*/ 8997380 w 12193149"/>
              <a:gd name="connsiteY70" fmla="*/ 1915011 h 2344739"/>
              <a:gd name="connsiteX71" fmla="*/ 8991542 w 12193149"/>
              <a:gd name="connsiteY71" fmla="*/ 1917072 h 2344739"/>
              <a:gd name="connsiteX72" fmla="*/ 8975485 w 12193149"/>
              <a:gd name="connsiteY72" fmla="*/ 1920298 h 2344739"/>
              <a:gd name="connsiteX73" fmla="*/ 8969159 w 12193149"/>
              <a:gd name="connsiteY73" fmla="*/ 1919598 h 2344739"/>
              <a:gd name="connsiteX74" fmla="*/ 8964196 w 12193149"/>
              <a:gd name="connsiteY74" fmla="*/ 1917373 h 2344739"/>
              <a:gd name="connsiteX75" fmla="*/ 8930136 w 12193149"/>
              <a:gd name="connsiteY75" fmla="*/ 1914185 h 2344739"/>
              <a:gd name="connsiteX76" fmla="*/ 8753592 w 12193149"/>
              <a:gd name="connsiteY76" fmla="*/ 1933417 h 2344739"/>
              <a:gd name="connsiteX77" fmla="*/ 8708995 w 12193149"/>
              <a:gd name="connsiteY77" fmla="*/ 1935518 h 2344739"/>
              <a:gd name="connsiteX78" fmla="*/ 8597219 w 12193149"/>
              <a:gd name="connsiteY78" fmla="*/ 1944090 h 2344739"/>
              <a:gd name="connsiteX79" fmla="*/ 8526378 w 12193149"/>
              <a:gd name="connsiteY79" fmla="*/ 1929248 h 2344739"/>
              <a:gd name="connsiteX80" fmla="*/ 8512131 w 12193149"/>
              <a:gd name="connsiteY80" fmla="*/ 1935163 h 2344739"/>
              <a:gd name="connsiteX81" fmla="*/ 8507315 w 12193149"/>
              <a:gd name="connsiteY81" fmla="*/ 1938164 h 2344739"/>
              <a:gd name="connsiteX82" fmla="*/ 8499116 w 12193149"/>
              <a:gd name="connsiteY82" fmla="*/ 1940902 h 2344739"/>
              <a:gd name="connsiteX83" fmla="*/ 8498742 w 12193149"/>
              <a:gd name="connsiteY83" fmla="*/ 1940723 h 2344739"/>
              <a:gd name="connsiteX84" fmla="*/ 8491397 w 12193149"/>
              <a:gd name="connsiteY84" fmla="*/ 1943773 h 2344739"/>
              <a:gd name="connsiteX85" fmla="*/ 8368330 w 12193149"/>
              <a:gd name="connsiteY85" fmla="*/ 1957815 h 2344739"/>
              <a:gd name="connsiteX86" fmla="*/ 8354947 w 12193149"/>
              <a:gd name="connsiteY86" fmla="*/ 1958009 h 2344739"/>
              <a:gd name="connsiteX87" fmla="*/ 8321252 w 12193149"/>
              <a:gd name="connsiteY87" fmla="*/ 1974587 h 2344739"/>
              <a:gd name="connsiteX88" fmla="*/ 8315581 w 12193149"/>
              <a:gd name="connsiteY88" fmla="*/ 1974913 h 2344739"/>
              <a:gd name="connsiteX89" fmla="*/ 8296322 w 12193149"/>
              <a:gd name="connsiteY89" fmla="*/ 1988808 h 2344739"/>
              <a:gd name="connsiteX90" fmla="*/ 8285424 w 12193149"/>
              <a:gd name="connsiteY90" fmla="*/ 1994631 h 2344739"/>
              <a:gd name="connsiteX91" fmla="*/ 8284298 w 12193149"/>
              <a:gd name="connsiteY91" fmla="*/ 1999074 h 2344739"/>
              <a:gd name="connsiteX92" fmla="*/ 8267224 w 12193149"/>
              <a:gd name="connsiteY92" fmla="*/ 2006249 h 2344739"/>
              <a:gd name="connsiteX93" fmla="*/ 8264525 w 12193149"/>
              <a:gd name="connsiteY93" fmla="*/ 2006019 h 2344739"/>
              <a:gd name="connsiteX94" fmla="*/ 8253181 w 12193149"/>
              <a:gd name="connsiteY94" fmla="*/ 2015862 h 2344739"/>
              <a:gd name="connsiteX95" fmla="*/ 8246982 w 12193149"/>
              <a:gd name="connsiteY95" fmla="*/ 2028854 h 2344739"/>
              <a:gd name="connsiteX96" fmla="*/ 8091420 w 12193149"/>
              <a:gd name="connsiteY96" fmla="*/ 2075015 h 2344739"/>
              <a:gd name="connsiteX97" fmla="*/ 7906555 w 12193149"/>
              <a:gd name="connsiteY97" fmla="*/ 2116988 h 2344739"/>
              <a:gd name="connsiteX98" fmla="*/ 7719893 w 12193149"/>
              <a:gd name="connsiteY98" fmla="*/ 2142703 h 2344739"/>
              <a:gd name="connsiteX99" fmla="*/ 7615495 w 12193149"/>
              <a:gd name="connsiteY99" fmla="*/ 2139232 h 2344739"/>
              <a:gd name="connsiteX100" fmla="*/ 7528691 w 12193149"/>
              <a:gd name="connsiteY100" fmla="*/ 2145060 h 2344739"/>
              <a:gd name="connsiteX101" fmla="*/ 7520719 w 12193149"/>
              <a:gd name="connsiteY101" fmla="*/ 2147613 h 2344739"/>
              <a:gd name="connsiteX102" fmla="*/ 7508559 w 12193149"/>
              <a:gd name="connsiteY102" fmla="*/ 2148948 h 2344739"/>
              <a:gd name="connsiteX103" fmla="*/ 7508188 w 12193149"/>
              <a:gd name="connsiteY103" fmla="*/ 2148621 h 2344739"/>
              <a:gd name="connsiteX104" fmla="*/ 7496943 w 12193149"/>
              <a:gd name="connsiteY104" fmla="*/ 2150573 h 2344739"/>
              <a:gd name="connsiteX105" fmla="*/ 7219707 w 12193149"/>
              <a:gd name="connsiteY105" fmla="*/ 2156680 h 2344739"/>
              <a:gd name="connsiteX106" fmla="*/ 7202249 w 12193149"/>
              <a:gd name="connsiteY106" fmla="*/ 2161230 h 2344739"/>
              <a:gd name="connsiteX107" fmla="*/ 7198152 w 12193149"/>
              <a:gd name="connsiteY107" fmla="*/ 2166588 h 2344739"/>
              <a:gd name="connsiteX108" fmla="*/ 7171956 w 12193149"/>
              <a:gd name="connsiteY108" fmla="*/ 2171236 h 2344739"/>
              <a:gd name="connsiteX109" fmla="*/ 7098136 w 12193149"/>
              <a:gd name="connsiteY109" fmla="*/ 2183464 h 2344739"/>
              <a:gd name="connsiteX110" fmla="*/ 7019644 w 12193149"/>
              <a:gd name="connsiteY110" fmla="*/ 2183090 h 2344739"/>
              <a:gd name="connsiteX111" fmla="*/ 6905294 w 12193149"/>
              <a:gd name="connsiteY111" fmla="*/ 2212596 h 2344739"/>
              <a:gd name="connsiteX112" fmla="*/ 6709370 w 12193149"/>
              <a:gd name="connsiteY112" fmla="*/ 2240551 h 2344739"/>
              <a:gd name="connsiteX113" fmla="*/ 6550602 w 12193149"/>
              <a:gd name="connsiteY113" fmla="*/ 2269327 h 2344739"/>
              <a:gd name="connsiteX114" fmla="*/ 6318708 w 12193149"/>
              <a:gd name="connsiteY114" fmla="*/ 2316127 h 2344739"/>
              <a:gd name="connsiteX115" fmla="*/ 6169822 w 12193149"/>
              <a:gd name="connsiteY115" fmla="*/ 2318214 h 2344739"/>
              <a:gd name="connsiteX116" fmla="*/ 6074996 w 12193149"/>
              <a:gd name="connsiteY116" fmla="*/ 2338676 h 2344739"/>
              <a:gd name="connsiteX117" fmla="*/ 6069677 w 12193149"/>
              <a:gd name="connsiteY117" fmla="*/ 2337139 h 2344739"/>
              <a:gd name="connsiteX118" fmla="*/ 6049786 w 12193149"/>
              <a:gd name="connsiteY118" fmla="*/ 2337822 h 2344739"/>
              <a:gd name="connsiteX119" fmla="*/ 6042433 w 12193149"/>
              <a:gd name="connsiteY119" fmla="*/ 2329473 h 2344739"/>
              <a:gd name="connsiteX120" fmla="*/ 6011238 w 12193149"/>
              <a:gd name="connsiteY120" fmla="*/ 2324380 h 2344739"/>
              <a:gd name="connsiteX121" fmla="*/ 5958523 w 12193149"/>
              <a:gd name="connsiteY121" fmla="*/ 2328024 h 2344739"/>
              <a:gd name="connsiteX122" fmla="*/ 5760067 w 12193149"/>
              <a:gd name="connsiteY122" fmla="*/ 2343716 h 2344739"/>
              <a:gd name="connsiteX123" fmla="*/ 5628108 w 12193149"/>
              <a:gd name="connsiteY123" fmla="*/ 2344739 h 2344739"/>
              <a:gd name="connsiteX124" fmla="*/ 5472054 w 12193149"/>
              <a:gd name="connsiteY124" fmla="*/ 2330719 h 2344739"/>
              <a:gd name="connsiteX125" fmla="*/ 5433909 w 12193149"/>
              <a:gd name="connsiteY125" fmla="*/ 2319466 h 2344739"/>
              <a:gd name="connsiteX126" fmla="*/ 5382817 w 12193149"/>
              <a:gd name="connsiteY126" fmla="*/ 2301764 h 2344739"/>
              <a:gd name="connsiteX127" fmla="*/ 5262912 w 12193149"/>
              <a:gd name="connsiteY127" fmla="*/ 2281347 h 2344739"/>
              <a:gd name="connsiteX128" fmla="*/ 5224109 w 12193149"/>
              <a:gd name="connsiteY128" fmla="*/ 2270223 h 2344739"/>
              <a:gd name="connsiteX129" fmla="*/ 5175808 w 12193149"/>
              <a:gd name="connsiteY129" fmla="*/ 2267233 h 2344739"/>
              <a:gd name="connsiteX130" fmla="*/ 5157702 w 12193149"/>
              <a:gd name="connsiteY130" fmla="*/ 2260010 h 2344739"/>
              <a:gd name="connsiteX131" fmla="*/ 5143747 w 12193149"/>
              <a:gd name="connsiteY131" fmla="*/ 2256610 h 2344739"/>
              <a:gd name="connsiteX132" fmla="*/ 5140744 w 12193149"/>
              <a:gd name="connsiteY132" fmla="*/ 2254509 h 2344739"/>
              <a:gd name="connsiteX133" fmla="*/ 5122807 w 12193149"/>
              <a:gd name="connsiteY133" fmla="*/ 2243656 h 2344739"/>
              <a:gd name="connsiteX134" fmla="*/ 5066938 w 12193149"/>
              <a:gd name="connsiteY134" fmla="*/ 2250227 h 2344739"/>
              <a:gd name="connsiteX135" fmla="*/ 5012662 w 12193149"/>
              <a:gd name="connsiteY135" fmla="*/ 2233846 h 2344739"/>
              <a:gd name="connsiteX136" fmla="*/ 4841589 w 12193149"/>
              <a:gd name="connsiteY136" fmla="*/ 2209829 h 2344739"/>
              <a:gd name="connsiteX137" fmla="*/ 4763595 w 12193149"/>
              <a:gd name="connsiteY137" fmla="*/ 2182061 h 2344739"/>
              <a:gd name="connsiteX138" fmla="*/ 4724334 w 12193149"/>
              <a:gd name="connsiteY138" fmla="*/ 2173047 h 2344739"/>
              <a:gd name="connsiteX139" fmla="*/ 4722324 w 12193149"/>
              <a:gd name="connsiteY139" fmla="*/ 2172298 h 2344739"/>
              <a:gd name="connsiteX140" fmla="*/ 4723259 w 12193149"/>
              <a:gd name="connsiteY140" fmla="*/ 2172087 h 2344739"/>
              <a:gd name="connsiteX141" fmla="*/ 4718350 w 12193149"/>
              <a:gd name="connsiteY141" fmla="*/ 2170817 h 2344739"/>
              <a:gd name="connsiteX142" fmla="*/ 4722324 w 12193149"/>
              <a:gd name="connsiteY142" fmla="*/ 2172298 h 2344739"/>
              <a:gd name="connsiteX143" fmla="*/ 4716674 w 12193149"/>
              <a:gd name="connsiteY143" fmla="*/ 2173573 h 2344739"/>
              <a:gd name="connsiteX144" fmla="*/ 4516962 w 12193149"/>
              <a:gd name="connsiteY144" fmla="*/ 2163671 h 2344739"/>
              <a:gd name="connsiteX145" fmla="*/ 4429691 w 12193149"/>
              <a:gd name="connsiteY145" fmla="*/ 2153020 h 2344739"/>
              <a:gd name="connsiteX146" fmla="*/ 4364023 w 12193149"/>
              <a:gd name="connsiteY146" fmla="*/ 2151674 h 2344739"/>
              <a:gd name="connsiteX147" fmla="*/ 4318114 w 12193149"/>
              <a:gd name="connsiteY147" fmla="*/ 2158289 h 2344739"/>
              <a:gd name="connsiteX148" fmla="*/ 4316258 w 12193149"/>
              <a:gd name="connsiteY148" fmla="*/ 2156948 h 2344739"/>
              <a:gd name="connsiteX149" fmla="*/ 4296292 w 12193149"/>
              <a:gd name="connsiteY149" fmla="*/ 2155069 h 2344739"/>
              <a:gd name="connsiteX150" fmla="*/ 4291212 w 12193149"/>
              <a:gd name="connsiteY150" fmla="*/ 2157986 h 2344739"/>
              <a:gd name="connsiteX151" fmla="*/ 4277290 w 12193149"/>
              <a:gd name="connsiteY151" fmla="*/ 2157740 h 2344739"/>
              <a:gd name="connsiteX152" fmla="*/ 4249265 w 12193149"/>
              <a:gd name="connsiteY152" fmla="*/ 2160064 h 2344739"/>
              <a:gd name="connsiteX153" fmla="*/ 4203199 w 12193149"/>
              <a:gd name="connsiteY153" fmla="*/ 2157269 h 2344739"/>
              <a:gd name="connsiteX154" fmla="*/ 4202893 w 12193149"/>
              <a:gd name="connsiteY154" fmla="*/ 2156010 h 2344739"/>
              <a:gd name="connsiteX155" fmla="*/ 4192396 w 12193149"/>
              <a:gd name="connsiteY155" fmla="*/ 2150376 h 2344739"/>
              <a:gd name="connsiteX156" fmla="*/ 4143893 w 12193149"/>
              <a:gd name="connsiteY156" fmla="*/ 2134511 h 2344739"/>
              <a:gd name="connsiteX157" fmla="*/ 4084245 w 12193149"/>
              <a:gd name="connsiteY157" fmla="*/ 2107978 h 2344739"/>
              <a:gd name="connsiteX158" fmla="*/ 4075694 w 12193149"/>
              <a:gd name="connsiteY158" fmla="*/ 2107143 h 2344739"/>
              <a:gd name="connsiteX159" fmla="*/ 4075575 w 12193149"/>
              <a:gd name="connsiteY159" fmla="*/ 2106844 h 2344739"/>
              <a:gd name="connsiteX160" fmla="*/ 4066658 w 12193149"/>
              <a:gd name="connsiteY160" fmla="*/ 2105400 h 2344739"/>
              <a:gd name="connsiteX161" fmla="*/ 4060102 w 12193149"/>
              <a:gd name="connsiteY161" fmla="*/ 2105618 h 2344739"/>
              <a:gd name="connsiteX162" fmla="*/ 4043512 w 12193149"/>
              <a:gd name="connsiteY162" fmla="*/ 2103997 h 2344739"/>
              <a:gd name="connsiteX163" fmla="*/ 4038145 w 12193149"/>
              <a:gd name="connsiteY163" fmla="*/ 2101563 h 2344739"/>
              <a:gd name="connsiteX164" fmla="*/ 4036511 w 12193149"/>
              <a:gd name="connsiteY164" fmla="*/ 2097896 h 2344739"/>
              <a:gd name="connsiteX165" fmla="*/ 4034926 w 12193149"/>
              <a:gd name="connsiteY165" fmla="*/ 2098131 h 2344739"/>
              <a:gd name="connsiteX166" fmla="*/ 4005686 w 12193149"/>
              <a:gd name="connsiteY166" fmla="*/ 2085563 h 2344739"/>
              <a:gd name="connsiteX167" fmla="*/ 3937994 w 12193149"/>
              <a:gd name="connsiteY167" fmla="*/ 2068106 h 2344739"/>
              <a:gd name="connsiteX168" fmla="*/ 3898423 w 12193149"/>
              <a:gd name="connsiteY168" fmla="*/ 2062451 h 2344739"/>
              <a:gd name="connsiteX169" fmla="*/ 3790908 w 12193149"/>
              <a:gd name="connsiteY169" fmla="*/ 2042213 h 2344739"/>
              <a:gd name="connsiteX170" fmla="*/ 3683661 w 12193149"/>
              <a:gd name="connsiteY170" fmla="*/ 2018290 h 2344739"/>
              <a:gd name="connsiteX171" fmla="*/ 3611183 w 12193149"/>
              <a:gd name="connsiteY171" fmla="*/ 1986019 h 2344739"/>
              <a:gd name="connsiteX172" fmla="*/ 3605003 w 12193149"/>
              <a:gd name="connsiteY172" fmla="*/ 1987381 h 2344739"/>
              <a:gd name="connsiteX173" fmla="*/ 3595884 w 12193149"/>
              <a:gd name="connsiteY173" fmla="*/ 1987545 h 2344739"/>
              <a:gd name="connsiteX174" fmla="*/ 3595649 w 12193149"/>
              <a:gd name="connsiteY174" fmla="*/ 1987276 h 2344739"/>
              <a:gd name="connsiteX175" fmla="*/ 3587126 w 12193149"/>
              <a:gd name="connsiteY175" fmla="*/ 1987966 h 2344739"/>
              <a:gd name="connsiteX176" fmla="*/ 3537283 w 12193149"/>
              <a:gd name="connsiteY176" fmla="*/ 1978267 h 2344739"/>
              <a:gd name="connsiteX177" fmla="*/ 3474371 w 12193149"/>
              <a:gd name="connsiteY177" fmla="*/ 1974606 h 2344739"/>
              <a:gd name="connsiteX178" fmla="*/ 3401876 w 12193149"/>
              <a:gd name="connsiteY178" fmla="*/ 1962558 h 2344739"/>
              <a:gd name="connsiteX179" fmla="*/ 3365036 w 12193149"/>
              <a:gd name="connsiteY179" fmla="*/ 1979510 h 2344739"/>
              <a:gd name="connsiteX180" fmla="*/ 3345174 w 12193149"/>
              <a:gd name="connsiteY180" fmla="*/ 1981192 h 2344739"/>
              <a:gd name="connsiteX181" fmla="*/ 3342846 w 12193149"/>
              <a:gd name="connsiteY181" fmla="*/ 1980217 h 2344739"/>
              <a:gd name="connsiteX182" fmla="*/ 3263504 w 12193149"/>
              <a:gd name="connsiteY182" fmla="*/ 1986094 h 2344739"/>
              <a:gd name="connsiteX183" fmla="*/ 3143704 w 12193149"/>
              <a:gd name="connsiteY183" fmla="*/ 1993869 h 2344739"/>
              <a:gd name="connsiteX184" fmla="*/ 3031439 w 12193149"/>
              <a:gd name="connsiteY184" fmla="*/ 1996512 h 2344739"/>
              <a:gd name="connsiteX185" fmla="*/ 2782717 w 12193149"/>
              <a:gd name="connsiteY185" fmla="*/ 2018333 h 2344739"/>
              <a:gd name="connsiteX186" fmla="*/ 2647675 w 12193149"/>
              <a:gd name="connsiteY186" fmla="*/ 2028869 h 2344739"/>
              <a:gd name="connsiteX187" fmla="*/ 2569176 w 12193149"/>
              <a:gd name="connsiteY187" fmla="*/ 2002628 h 2344739"/>
              <a:gd name="connsiteX188" fmla="*/ 2444403 w 12193149"/>
              <a:gd name="connsiteY188" fmla="*/ 2016529 h 2344739"/>
              <a:gd name="connsiteX189" fmla="*/ 2316260 w 12193149"/>
              <a:gd name="connsiteY189" fmla="*/ 2024996 h 2344739"/>
              <a:gd name="connsiteX190" fmla="*/ 2209726 w 12193149"/>
              <a:gd name="connsiteY190" fmla="*/ 2019763 h 2344739"/>
              <a:gd name="connsiteX191" fmla="*/ 2095813 w 12193149"/>
              <a:gd name="connsiteY191" fmla="*/ 2003052 h 2344739"/>
              <a:gd name="connsiteX192" fmla="*/ 1998504 w 12193149"/>
              <a:gd name="connsiteY192" fmla="*/ 1995032 h 2344739"/>
              <a:gd name="connsiteX193" fmla="*/ 1929320 w 12193149"/>
              <a:gd name="connsiteY193" fmla="*/ 2016977 h 2344739"/>
              <a:gd name="connsiteX194" fmla="*/ 1922798 w 12193149"/>
              <a:gd name="connsiteY194" fmla="*/ 2012146 h 2344739"/>
              <a:gd name="connsiteX195" fmla="*/ 1874228 w 12193149"/>
              <a:gd name="connsiteY195" fmla="*/ 2013741 h 2344739"/>
              <a:gd name="connsiteX196" fmla="*/ 1787803 w 12193149"/>
              <a:gd name="connsiteY196" fmla="*/ 2041363 h 2344739"/>
              <a:gd name="connsiteX197" fmla="*/ 1739352 w 12193149"/>
              <a:gd name="connsiteY197" fmla="*/ 2036312 h 2344739"/>
              <a:gd name="connsiteX198" fmla="*/ 1676219 w 12193149"/>
              <a:gd name="connsiteY198" fmla="*/ 2019963 h 2344739"/>
              <a:gd name="connsiteX199" fmla="*/ 1609817 w 12193149"/>
              <a:gd name="connsiteY199" fmla="*/ 2013066 h 2344739"/>
              <a:gd name="connsiteX200" fmla="*/ 1497258 w 12193149"/>
              <a:gd name="connsiteY200" fmla="*/ 1987476 h 2344739"/>
              <a:gd name="connsiteX201" fmla="*/ 1151127 w 12193149"/>
              <a:gd name="connsiteY201" fmla="*/ 1938041 h 2344739"/>
              <a:gd name="connsiteX202" fmla="*/ 859417 w 12193149"/>
              <a:gd name="connsiteY202" fmla="*/ 1928608 h 2344739"/>
              <a:gd name="connsiteX203" fmla="*/ 838688 w 12193149"/>
              <a:gd name="connsiteY203" fmla="*/ 1929821 h 2344739"/>
              <a:gd name="connsiteX204" fmla="*/ 817957 w 12193149"/>
              <a:gd name="connsiteY204" fmla="*/ 1927857 h 2344739"/>
              <a:gd name="connsiteX205" fmla="*/ 812654 w 12193149"/>
              <a:gd name="connsiteY205" fmla="*/ 1930751 h 2344739"/>
              <a:gd name="connsiteX206" fmla="*/ 721195 w 12193149"/>
              <a:gd name="connsiteY206" fmla="*/ 1929661 h 2344739"/>
              <a:gd name="connsiteX207" fmla="*/ 720890 w 12193149"/>
              <a:gd name="connsiteY207" fmla="*/ 1928399 h 2344739"/>
              <a:gd name="connsiteX208" fmla="*/ 710023 w 12193149"/>
              <a:gd name="connsiteY208" fmla="*/ 1922722 h 2344739"/>
              <a:gd name="connsiteX209" fmla="*/ 597940 w 12193149"/>
              <a:gd name="connsiteY209" fmla="*/ 1879864 h 2344739"/>
              <a:gd name="connsiteX210" fmla="*/ 579683 w 12193149"/>
              <a:gd name="connsiteY210" fmla="*/ 1877212 h 2344739"/>
              <a:gd name="connsiteX211" fmla="*/ 572865 w 12193149"/>
              <a:gd name="connsiteY211" fmla="*/ 1877401 h 2344739"/>
              <a:gd name="connsiteX212" fmla="*/ 446247 w 12193149"/>
              <a:gd name="connsiteY212" fmla="*/ 1839371 h 2344739"/>
              <a:gd name="connsiteX213" fmla="*/ 405163 w 12193149"/>
              <a:gd name="connsiteY213" fmla="*/ 1833548 h 2344739"/>
              <a:gd name="connsiteX214" fmla="*/ 293583 w 12193149"/>
              <a:gd name="connsiteY214" fmla="*/ 1812852 h 2344739"/>
              <a:gd name="connsiteX215" fmla="*/ 119529 w 12193149"/>
              <a:gd name="connsiteY215" fmla="*/ 1761047 h 2344739"/>
              <a:gd name="connsiteX216" fmla="*/ 16674 w 12193149"/>
              <a:gd name="connsiteY216" fmla="*/ 1758191 h 2344739"/>
              <a:gd name="connsiteX217" fmla="*/ 1150 w 12193149"/>
              <a:gd name="connsiteY217" fmla="*/ 1752722 h 2344739"/>
              <a:gd name="connsiteX218" fmla="*/ 1148 w 12193149"/>
              <a:gd name="connsiteY218" fmla="*/ 222213 h 2344739"/>
              <a:gd name="connsiteX219" fmla="*/ 1148 w 12193149"/>
              <a:gd name="connsiteY219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8 w 12193149"/>
              <a:gd name="connsiteY3" fmla="*/ 389190 h 2344739"/>
              <a:gd name="connsiteX4" fmla="*/ 12193149 w 12193149"/>
              <a:gd name="connsiteY4" fmla="*/ 579739 h 2344739"/>
              <a:gd name="connsiteX5" fmla="*/ 12185986 w 12193149"/>
              <a:gd name="connsiteY5" fmla="*/ 584189 h 2344739"/>
              <a:gd name="connsiteX6" fmla="*/ 12156363 w 12193149"/>
              <a:gd name="connsiteY6" fmla="*/ 597366 h 2344739"/>
              <a:gd name="connsiteX7" fmla="*/ 12139215 w 12193149"/>
              <a:gd name="connsiteY7" fmla="*/ 623179 h 2344739"/>
              <a:gd name="connsiteX8" fmla="*/ 12126327 w 12193149"/>
              <a:gd name="connsiteY8" fmla="*/ 624690 h 2344739"/>
              <a:gd name="connsiteX9" fmla="*/ 12124007 w 12193149"/>
              <a:gd name="connsiteY9" fmla="*/ 624794 h 2344739"/>
              <a:gd name="connsiteX10" fmla="*/ 12116854 w 12193149"/>
              <a:gd name="connsiteY10" fmla="*/ 628608 h 2344739"/>
              <a:gd name="connsiteX11" fmla="*/ 12099497 w 12193149"/>
              <a:gd name="connsiteY11" fmla="*/ 628139 h 2344739"/>
              <a:gd name="connsiteX12" fmla="*/ 12087073 w 12193149"/>
              <a:gd name="connsiteY12" fmla="*/ 636341 h 2344739"/>
              <a:gd name="connsiteX13" fmla="*/ 12031073 w 12193149"/>
              <a:gd name="connsiteY13" fmla="*/ 680009 h 2344739"/>
              <a:gd name="connsiteX14" fmla="*/ 11995833 w 12193149"/>
              <a:gd name="connsiteY14" fmla="*/ 703458 h 2344739"/>
              <a:gd name="connsiteX15" fmla="*/ 11979717 w 12193149"/>
              <a:gd name="connsiteY15" fmla="*/ 708161 h 2344739"/>
              <a:gd name="connsiteX16" fmla="*/ 11959046 w 12193149"/>
              <a:gd name="connsiteY16" fmla="*/ 717558 h 2344739"/>
              <a:gd name="connsiteX17" fmla="*/ 11920454 w 12193149"/>
              <a:gd name="connsiteY17" fmla="*/ 730883 h 2344739"/>
              <a:gd name="connsiteX18" fmla="*/ 11903656 w 12193149"/>
              <a:gd name="connsiteY18" fmla="*/ 742426 h 2344739"/>
              <a:gd name="connsiteX19" fmla="*/ 11895048 w 12193149"/>
              <a:gd name="connsiteY19" fmla="*/ 744791 h 2344739"/>
              <a:gd name="connsiteX20" fmla="*/ 11891968 w 12193149"/>
              <a:gd name="connsiteY20" fmla="*/ 755729 h 2344739"/>
              <a:gd name="connsiteX21" fmla="*/ 11870776 w 12193149"/>
              <a:gd name="connsiteY21" fmla="*/ 777816 h 2344739"/>
              <a:gd name="connsiteX22" fmla="*/ 11813376 w 12193149"/>
              <a:gd name="connsiteY22" fmla="*/ 797659 h 2344739"/>
              <a:gd name="connsiteX23" fmla="*/ 11590693 w 12193149"/>
              <a:gd name="connsiteY23" fmla="*/ 963777 h 2344739"/>
              <a:gd name="connsiteX24" fmla="*/ 11506817 w 12193149"/>
              <a:gd name="connsiteY24" fmla="*/ 1033623 h 2344739"/>
              <a:gd name="connsiteX25" fmla="*/ 11280332 w 12193149"/>
              <a:gd name="connsiteY25" fmla="*/ 1223571 h 2344739"/>
              <a:gd name="connsiteX26" fmla="*/ 11228309 w 12193149"/>
              <a:gd name="connsiteY26" fmla="*/ 1276236 h 2344739"/>
              <a:gd name="connsiteX27" fmla="*/ 11218087 w 12193149"/>
              <a:gd name="connsiteY27" fmla="*/ 1275961 h 2344739"/>
              <a:gd name="connsiteX28" fmla="*/ 11217184 w 12193149"/>
              <a:gd name="connsiteY28" fmla="*/ 1275018 h 2344739"/>
              <a:gd name="connsiteX29" fmla="*/ 11188885 w 12193149"/>
              <a:gd name="connsiteY29" fmla="*/ 1292383 h 2344739"/>
              <a:gd name="connsiteX30" fmla="*/ 11184501 w 12193149"/>
              <a:gd name="connsiteY30" fmla="*/ 1292525 h 2344739"/>
              <a:gd name="connsiteX31" fmla="*/ 11166854 w 12193149"/>
              <a:gd name="connsiteY31" fmla="*/ 1306612 h 2344739"/>
              <a:gd name="connsiteX32" fmla="*/ 11157311 w 12193149"/>
              <a:gd name="connsiteY32" fmla="*/ 1312414 h 2344739"/>
              <a:gd name="connsiteX33" fmla="*/ 11155496 w 12193149"/>
              <a:gd name="connsiteY33" fmla="*/ 1317097 h 2344739"/>
              <a:gd name="connsiteX34" fmla="*/ 11140961 w 12193149"/>
              <a:gd name="connsiteY34" fmla="*/ 1324115 h 2344739"/>
              <a:gd name="connsiteX35" fmla="*/ 11138961 w 12193149"/>
              <a:gd name="connsiteY35" fmla="*/ 1323772 h 2344739"/>
              <a:gd name="connsiteX36" fmla="*/ 11128208 w 12193149"/>
              <a:gd name="connsiteY36" fmla="*/ 1333832 h 2344739"/>
              <a:gd name="connsiteX37" fmla="*/ 11120691 w 12193149"/>
              <a:gd name="connsiteY37" fmla="*/ 1347424 h 2344739"/>
              <a:gd name="connsiteX38" fmla="*/ 10894683 w 12193149"/>
              <a:gd name="connsiteY38" fmla="*/ 1473399 h 2344739"/>
              <a:gd name="connsiteX39" fmla="*/ 10773300 w 12193149"/>
              <a:gd name="connsiteY39" fmla="*/ 1523191 h 2344739"/>
              <a:gd name="connsiteX40" fmla="*/ 10627668 w 12193149"/>
              <a:gd name="connsiteY40" fmla="*/ 1559229 h 2344739"/>
              <a:gd name="connsiteX41" fmla="*/ 10581895 w 12193149"/>
              <a:gd name="connsiteY41" fmla="*/ 1568689 h 2344739"/>
              <a:gd name="connsiteX42" fmla="*/ 10547790 w 12193149"/>
              <a:gd name="connsiteY42" fmla="*/ 1598423 h 2344739"/>
              <a:gd name="connsiteX43" fmla="*/ 10529643 w 12193149"/>
              <a:gd name="connsiteY43" fmla="*/ 1596907 h 2344739"/>
              <a:gd name="connsiteX44" fmla="*/ 10526446 w 12193149"/>
              <a:gd name="connsiteY44" fmla="*/ 1596411 h 2344739"/>
              <a:gd name="connsiteX45" fmla="*/ 10515129 w 12193149"/>
              <a:gd name="connsiteY45" fmla="*/ 1599537 h 2344739"/>
              <a:gd name="connsiteX46" fmla="*/ 10491735 w 12193149"/>
              <a:gd name="connsiteY46" fmla="*/ 1594156 h 2344739"/>
              <a:gd name="connsiteX47" fmla="*/ 10471418 w 12193149"/>
              <a:gd name="connsiteY47" fmla="*/ 1601693 h 2344739"/>
              <a:gd name="connsiteX48" fmla="*/ 10377042 w 12193149"/>
              <a:gd name="connsiteY48" fmla="*/ 1644598 h 2344739"/>
              <a:gd name="connsiteX49" fmla="*/ 10319338 w 12193149"/>
              <a:gd name="connsiteY49" fmla="*/ 1666221 h 2344739"/>
              <a:gd name="connsiteX50" fmla="*/ 10295467 w 12193149"/>
              <a:gd name="connsiteY50" fmla="*/ 1668079 h 2344739"/>
              <a:gd name="connsiteX51" fmla="*/ 10263443 w 12193149"/>
              <a:gd name="connsiteY51" fmla="*/ 1674948 h 2344739"/>
              <a:gd name="connsiteX52" fmla="*/ 10205418 w 12193149"/>
              <a:gd name="connsiteY52" fmla="*/ 1682149 h 2344739"/>
              <a:gd name="connsiteX53" fmla="*/ 10177759 w 12193149"/>
              <a:gd name="connsiteY53" fmla="*/ 1692943 h 2344739"/>
              <a:gd name="connsiteX54" fmla="*/ 10165070 w 12193149"/>
              <a:gd name="connsiteY54" fmla="*/ 1693739 h 2344739"/>
              <a:gd name="connsiteX55" fmla="*/ 10156308 w 12193149"/>
              <a:gd name="connsiteY55" fmla="*/ 1707487 h 2344739"/>
              <a:gd name="connsiteX56" fmla="*/ 10118267 w 12193149"/>
              <a:gd name="connsiteY56" fmla="*/ 1731142 h 2344739"/>
              <a:gd name="connsiteX57" fmla="*/ 10083317 w 12193149"/>
              <a:gd name="connsiteY57" fmla="*/ 1743296 h 2344739"/>
              <a:gd name="connsiteX58" fmla="*/ 10040388 w 12193149"/>
              <a:gd name="connsiteY58" fmla="*/ 1741632 h 2344739"/>
              <a:gd name="connsiteX59" fmla="*/ 9961167 w 12193149"/>
              <a:gd name="connsiteY59" fmla="*/ 1757147 h 2344739"/>
              <a:gd name="connsiteX60" fmla="*/ 9848940 w 12193149"/>
              <a:gd name="connsiteY60" fmla="*/ 1763915 h 2344739"/>
              <a:gd name="connsiteX61" fmla="*/ 9729457 w 12193149"/>
              <a:gd name="connsiteY61" fmla="*/ 1784122 h 2344739"/>
              <a:gd name="connsiteX62" fmla="*/ 9613704 w 12193149"/>
              <a:gd name="connsiteY62" fmla="*/ 1812371 h 2344739"/>
              <a:gd name="connsiteX63" fmla="*/ 9338590 w 12193149"/>
              <a:gd name="connsiteY63" fmla="*/ 1869293 h 2344739"/>
              <a:gd name="connsiteX64" fmla="*/ 9232518 w 12193149"/>
              <a:gd name="connsiteY64" fmla="*/ 1893149 h 2344739"/>
              <a:gd name="connsiteX65" fmla="*/ 9156690 w 12193149"/>
              <a:gd name="connsiteY65" fmla="*/ 1903228 h 2344739"/>
              <a:gd name="connsiteX66" fmla="*/ 9054601 w 12193149"/>
              <a:gd name="connsiteY66" fmla="*/ 1910755 h 2344739"/>
              <a:gd name="connsiteX67" fmla="*/ 9006634 w 12193149"/>
              <a:gd name="connsiteY67" fmla="*/ 1914040 h 2344739"/>
              <a:gd name="connsiteX68" fmla="*/ 9006349 w 12193149"/>
              <a:gd name="connsiteY68" fmla="*/ 1913800 h 2344739"/>
              <a:gd name="connsiteX69" fmla="*/ 8997380 w 12193149"/>
              <a:gd name="connsiteY69" fmla="*/ 1915011 h 2344739"/>
              <a:gd name="connsiteX70" fmla="*/ 8991542 w 12193149"/>
              <a:gd name="connsiteY70" fmla="*/ 1917072 h 2344739"/>
              <a:gd name="connsiteX71" fmla="*/ 8975485 w 12193149"/>
              <a:gd name="connsiteY71" fmla="*/ 1920298 h 2344739"/>
              <a:gd name="connsiteX72" fmla="*/ 8969159 w 12193149"/>
              <a:gd name="connsiteY72" fmla="*/ 1919598 h 2344739"/>
              <a:gd name="connsiteX73" fmla="*/ 8964196 w 12193149"/>
              <a:gd name="connsiteY73" fmla="*/ 1917373 h 2344739"/>
              <a:gd name="connsiteX74" fmla="*/ 8930136 w 12193149"/>
              <a:gd name="connsiteY74" fmla="*/ 1914185 h 2344739"/>
              <a:gd name="connsiteX75" fmla="*/ 8753592 w 12193149"/>
              <a:gd name="connsiteY75" fmla="*/ 1933417 h 2344739"/>
              <a:gd name="connsiteX76" fmla="*/ 8708995 w 12193149"/>
              <a:gd name="connsiteY76" fmla="*/ 1935518 h 2344739"/>
              <a:gd name="connsiteX77" fmla="*/ 8597219 w 12193149"/>
              <a:gd name="connsiteY77" fmla="*/ 1944090 h 2344739"/>
              <a:gd name="connsiteX78" fmla="*/ 8526378 w 12193149"/>
              <a:gd name="connsiteY78" fmla="*/ 1929248 h 2344739"/>
              <a:gd name="connsiteX79" fmla="*/ 8512131 w 12193149"/>
              <a:gd name="connsiteY79" fmla="*/ 1935163 h 2344739"/>
              <a:gd name="connsiteX80" fmla="*/ 8507315 w 12193149"/>
              <a:gd name="connsiteY80" fmla="*/ 1938164 h 2344739"/>
              <a:gd name="connsiteX81" fmla="*/ 8499116 w 12193149"/>
              <a:gd name="connsiteY81" fmla="*/ 1940902 h 2344739"/>
              <a:gd name="connsiteX82" fmla="*/ 8498742 w 12193149"/>
              <a:gd name="connsiteY82" fmla="*/ 1940723 h 2344739"/>
              <a:gd name="connsiteX83" fmla="*/ 8491397 w 12193149"/>
              <a:gd name="connsiteY83" fmla="*/ 1943773 h 2344739"/>
              <a:gd name="connsiteX84" fmla="*/ 8368330 w 12193149"/>
              <a:gd name="connsiteY84" fmla="*/ 1957815 h 2344739"/>
              <a:gd name="connsiteX85" fmla="*/ 8354947 w 12193149"/>
              <a:gd name="connsiteY85" fmla="*/ 1958009 h 2344739"/>
              <a:gd name="connsiteX86" fmla="*/ 8321252 w 12193149"/>
              <a:gd name="connsiteY86" fmla="*/ 1974587 h 2344739"/>
              <a:gd name="connsiteX87" fmla="*/ 8315581 w 12193149"/>
              <a:gd name="connsiteY87" fmla="*/ 1974913 h 2344739"/>
              <a:gd name="connsiteX88" fmla="*/ 8296322 w 12193149"/>
              <a:gd name="connsiteY88" fmla="*/ 1988808 h 2344739"/>
              <a:gd name="connsiteX89" fmla="*/ 8285424 w 12193149"/>
              <a:gd name="connsiteY89" fmla="*/ 1994631 h 2344739"/>
              <a:gd name="connsiteX90" fmla="*/ 8284298 w 12193149"/>
              <a:gd name="connsiteY90" fmla="*/ 1999074 h 2344739"/>
              <a:gd name="connsiteX91" fmla="*/ 8267224 w 12193149"/>
              <a:gd name="connsiteY91" fmla="*/ 2006249 h 2344739"/>
              <a:gd name="connsiteX92" fmla="*/ 8264525 w 12193149"/>
              <a:gd name="connsiteY92" fmla="*/ 2006019 h 2344739"/>
              <a:gd name="connsiteX93" fmla="*/ 8253181 w 12193149"/>
              <a:gd name="connsiteY93" fmla="*/ 2015862 h 2344739"/>
              <a:gd name="connsiteX94" fmla="*/ 8246982 w 12193149"/>
              <a:gd name="connsiteY94" fmla="*/ 2028854 h 2344739"/>
              <a:gd name="connsiteX95" fmla="*/ 8091420 w 12193149"/>
              <a:gd name="connsiteY95" fmla="*/ 2075015 h 2344739"/>
              <a:gd name="connsiteX96" fmla="*/ 7906555 w 12193149"/>
              <a:gd name="connsiteY96" fmla="*/ 2116988 h 2344739"/>
              <a:gd name="connsiteX97" fmla="*/ 7719893 w 12193149"/>
              <a:gd name="connsiteY97" fmla="*/ 2142703 h 2344739"/>
              <a:gd name="connsiteX98" fmla="*/ 7615495 w 12193149"/>
              <a:gd name="connsiteY98" fmla="*/ 2139232 h 2344739"/>
              <a:gd name="connsiteX99" fmla="*/ 7528691 w 12193149"/>
              <a:gd name="connsiteY99" fmla="*/ 2145060 h 2344739"/>
              <a:gd name="connsiteX100" fmla="*/ 7520719 w 12193149"/>
              <a:gd name="connsiteY100" fmla="*/ 2147613 h 2344739"/>
              <a:gd name="connsiteX101" fmla="*/ 7508559 w 12193149"/>
              <a:gd name="connsiteY101" fmla="*/ 2148948 h 2344739"/>
              <a:gd name="connsiteX102" fmla="*/ 7508188 w 12193149"/>
              <a:gd name="connsiteY102" fmla="*/ 2148621 h 2344739"/>
              <a:gd name="connsiteX103" fmla="*/ 7496943 w 12193149"/>
              <a:gd name="connsiteY103" fmla="*/ 2150573 h 2344739"/>
              <a:gd name="connsiteX104" fmla="*/ 7219707 w 12193149"/>
              <a:gd name="connsiteY104" fmla="*/ 2156680 h 2344739"/>
              <a:gd name="connsiteX105" fmla="*/ 7202249 w 12193149"/>
              <a:gd name="connsiteY105" fmla="*/ 2161230 h 2344739"/>
              <a:gd name="connsiteX106" fmla="*/ 7198152 w 12193149"/>
              <a:gd name="connsiteY106" fmla="*/ 2166588 h 2344739"/>
              <a:gd name="connsiteX107" fmla="*/ 7171956 w 12193149"/>
              <a:gd name="connsiteY107" fmla="*/ 2171236 h 2344739"/>
              <a:gd name="connsiteX108" fmla="*/ 7098136 w 12193149"/>
              <a:gd name="connsiteY108" fmla="*/ 2183464 h 2344739"/>
              <a:gd name="connsiteX109" fmla="*/ 7019644 w 12193149"/>
              <a:gd name="connsiteY109" fmla="*/ 2183090 h 2344739"/>
              <a:gd name="connsiteX110" fmla="*/ 6905294 w 12193149"/>
              <a:gd name="connsiteY110" fmla="*/ 2212596 h 2344739"/>
              <a:gd name="connsiteX111" fmla="*/ 6709370 w 12193149"/>
              <a:gd name="connsiteY111" fmla="*/ 2240551 h 2344739"/>
              <a:gd name="connsiteX112" fmla="*/ 6550602 w 12193149"/>
              <a:gd name="connsiteY112" fmla="*/ 2269327 h 2344739"/>
              <a:gd name="connsiteX113" fmla="*/ 6318708 w 12193149"/>
              <a:gd name="connsiteY113" fmla="*/ 2316127 h 2344739"/>
              <a:gd name="connsiteX114" fmla="*/ 6169822 w 12193149"/>
              <a:gd name="connsiteY114" fmla="*/ 2318214 h 2344739"/>
              <a:gd name="connsiteX115" fmla="*/ 6074996 w 12193149"/>
              <a:gd name="connsiteY115" fmla="*/ 2338676 h 2344739"/>
              <a:gd name="connsiteX116" fmla="*/ 6069677 w 12193149"/>
              <a:gd name="connsiteY116" fmla="*/ 2337139 h 2344739"/>
              <a:gd name="connsiteX117" fmla="*/ 6049786 w 12193149"/>
              <a:gd name="connsiteY117" fmla="*/ 2337822 h 2344739"/>
              <a:gd name="connsiteX118" fmla="*/ 6042433 w 12193149"/>
              <a:gd name="connsiteY118" fmla="*/ 2329473 h 2344739"/>
              <a:gd name="connsiteX119" fmla="*/ 6011238 w 12193149"/>
              <a:gd name="connsiteY119" fmla="*/ 2324380 h 2344739"/>
              <a:gd name="connsiteX120" fmla="*/ 5958523 w 12193149"/>
              <a:gd name="connsiteY120" fmla="*/ 2328024 h 2344739"/>
              <a:gd name="connsiteX121" fmla="*/ 5760067 w 12193149"/>
              <a:gd name="connsiteY121" fmla="*/ 2343716 h 2344739"/>
              <a:gd name="connsiteX122" fmla="*/ 5628108 w 12193149"/>
              <a:gd name="connsiteY122" fmla="*/ 2344739 h 2344739"/>
              <a:gd name="connsiteX123" fmla="*/ 5472054 w 12193149"/>
              <a:gd name="connsiteY123" fmla="*/ 2330719 h 2344739"/>
              <a:gd name="connsiteX124" fmla="*/ 5433909 w 12193149"/>
              <a:gd name="connsiteY124" fmla="*/ 2319466 h 2344739"/>
              <a:gd name="connsiteX125" fmla="*/ 5382817 w 12193149"/>
              <a:gd name="connsiteY125" fmla="*/ 2301764 h 2344739"/>
              <a:gd name="connsiteX126" fmla="*/ 5262912 w 12193149"/>
              <a:gd name="connsiteY126" fmla="*/ 2281347 h 2344739"/>
              <a:gd name="connsiteX127" fmla="*/ 5224109 w 12193149"/>
              <a:gd name="connsiteY127" fmla="*/ 2270223 h 2344739"/>
              <a:gd name="connsiteX128" fmla="*/ 5175808 w 12193149"/>
              <a:gd name="connsiteY128" fmla="*/ 2267233 h 2344739"/>
              <a:gd name="connsiteX129" fmla="*/ 5157702 w 12193149"/>
              <a:gd name="connsiteY129" fmla="*/ 2260010 h 2344739"/>
              <a:gd name="connsiteX130" fmla="*/ 5143747 w 12193149"/>
              <a:gd name="connsiteY130" fmla="*/ 2256610 h 2344739"/>
              <a:gd name="connsiteX131" fmla="*/ 5140744 w 12193149"/>
              <a:gd name="connsiteY131" fmla="*/ 2254509 h 2344739"/>
              <a:gd name="connsiteX132" fmla="*/ 5122807 w 12193149"/>
              <a:gd name="connsiteY132" fmla="*/ 2243656 h 2344739"/>
              <a:gd name="connsiteX133" fmla="*/ 5066938 w 12193149"/>
              <a:gd name="connsiteY133" fmla="*/ 2250227 h 2344739"/>
              <a:gd name="connsiteX134" fmla="*/ 5012662 w 12193149"/>
              <a:gd name="connsiteY134" fmla="*/ 2233846 h 2344739"/>
              <a:gd name="connsiteX135" fmla="*/ 4841589 w 12193149"/>
              <a:gd name="connsiteY135" fmla="*/ 2209829 h 2344739"/>
              <a:gd name="connsiteX136" fmla="*/ 4763595 w 12193149"/>
              <a:gd name="connsiteY136" fmla="*/ 2182061 h 2344739"/>
              <a:gd name="connsiteX137" fmla="*/ 4724334 w 12193149"/>
              <a:gd name="connsiteY137" fmla="*/ 2173047 h 2344739"/>
              <a:gd name="connsiteX138" fmla="*/ 4722324 w 12193149"/>
              <a:gd name="connsiteY138" fmla="*/ 2172298 h 2344739"/>
              <a:gd name="connsiteX139" fmla="*/ 4723259 w 12193149"/>
              <a:gd name="connsiteY139" fmla="*/ 2172087 h 2344739"/>
              <a:gd name="connsiteX140" fmla="*/ 4718350 w 12193149"/>
              <a:gd name="connsiteY140" fmla="*/ 2170817 h 2344739"/>
              <a:gd name="connsiteX141" fmla="*/ 4722324 w 12193149"/>
              <a:gd name="connsiteY141" fmla="*/ 2172298 h 2344739"/>
              <a:gd name="connsiteX142" fmla="*/ 4716674 w 12193149"/>
              <a:gd name="connsiteY142" fmla="*/ 2173573 h 2344739"/>
              <a:gd name="connsiteX143" fmla="*/ 4516962 w 12193149"/>
              <a:gd name="connsiteY143" fmla="*/ 2163671 h 2344739"/>
              <a:gd name="connsiteX144" fmla="*/ 4429691 w 12193149"/>
              <a:gd name="connsiteY144" fmla="*/ 2153020 h 2344739"/>
              <a:gd name="connsiteX145" fmla="*/ 4364023 w 12193149"/>
              <a:gd name="connsiteY145" fmla="*/ 2151674 h 2344739"/>
              <a:gd name="connsiteX146" fmla="*/ 4318114 w 12193149"/>
              <a:gd name="connsiteY146" fmla="*/ 2158289 h 2344739"/>
              <a:gd name="connsiteX147" fmla="*/ 4316258 w 12193149"/>
              <a:gd name="connsiteY147" fmla="*/ 2156948 h 2344739"/>
              <a:gd name="connsiteX148" fmla="*/ 4296292 w 12193149"/>
              <a:gd name="connsiteY148" fmla="*/ 2155069 h 2344739"/>
              <a:gd name="connsiteX149" fmla="*/ 4291212 w 12193149"/>
              <a:gd name="connsiteY149" fmla="*/ 2157986 h 2344739"/>
              <a:gd name="connsiteX150" fmla="*/ 4277290 w 12193149"/>
              <a:gd name="connsiteY150" fmla="*/ 2157740 h 2344739"/>
              <a:gd name="connsiteX151" fmla="*/ 4249265 w 12193149"/>
              <a:gd name="connsiteY151" fmla="*/ 2160064 h 2344739"/>
              <a:gd name="connsiteX152" fmla="*/ 4203199 w 12193149"/>
              <a:gd name="connsiteY152" fmla="*/ 2157269 h 2344739"/>
              <a:gd name="connsiteX153" fmla="*/ 4202893 w 12193149"/>
              <a:gd name="connsiteY153" fmla="*/ 2156010 h 2344739"/>
              <a:gd name="connsiteX154" fmla="*/ 4192396 w 12193149"/>
              <a:gd name="connsiteY154" fmla="*/ 2150376 h 2344739"/>
              <a:gd name="connsiteX155" fmla="*/ 4143893 w 12193149"/>
              <a:gd name="connsiteY155" fmla="*/ 2134511 h 2344739"/>
              <a:gd name="connsiteX156" fmla="*/ 4084245 w 12193149"/>
              <a:gd name="connsiteY156" fmla="*/ 2107978 h 2344739"/>
              <a:gd name="connsiteX157" fmla="*/ 4075694 w 12193149"/>
              <a:gd name="connsiteY157" fmla="*/ 2107143 h 2344739"/>
              <a:gd name="connsiteX158" fmla="*/ 4075575 w 12193149"/>
              <a:gd name="connsiteY158" fmla="*/ 2106844 h 2344739"/>
              <a:gd name="connsiteX159" fmla="*/ 4066658 w 12193149"/>
              <a:gd name="connsiteY159" fmla="*/ 2105400 h 2344739"/>
              <a:gd name="connsiteX160" fmla="*/ 4060102 w 12193149"/>
              <a:gd name="connsiteY160" fmla="*/ 2105618 h 2344739"/>
              <a:gd name="connsiteX161" fmla="*/ 4043512 w 12193149"/>
              <a:gd name="connsiteY161" fmla="*/ 2103997 h 2344739"/>
              <a:gd name="connsiteX162" fmla="*/ 4038145 w 12193149"/>
              <a:gd name="connsiteY162" fmla="*/ 2101563 h 2344739"/>
              <a:gd name="connsiteX163" fmla="*/ 4036511 w 12193149"/>
              <a:gd name="connsiteY163" fmla="*/ 2097896 h 2344739"/>
              <a:gd name="connsiteX164" fmla="*/ 4034926 w 12193149"/>
              <a:gd name="connsiteY164" fmla="*/ 2098131 h 2344739"/>
              <a:gd name="connsiteX165" fmla="*/ 4005686 w 12193149"/>
              <a:gd name="connsiteY165" fmla="*/ 2085563 h 2344739"/>
              <a:gd name="connsiteX166" fmla="*/ 3937994 w 12193149"/>
              <a:gd name="connsiteY166" fmla="*/ 2068106 h 2344739"/>
              <a:gd name="connsiteX167" fmla="*/ 3898423 w 12193149"/>
              <a:gd name="connsiteY167" fmla="*/ 2062451 h 2344739"/>
              <a:gd name="connsiteX168" fmla="*/ 3790908 w 12193149"/>
              <a:gd name="connsiteY168" fmla="*/ 2042213 h 2344739"/>
              <a:gd name="connsiteX169" fmla="*/ 3683661 w 12193149"/>
              <a:gd name="connsiteY169" fmla="*/ 2018290 h 2344739"/>
              <a:gd name="connsiteX170" fmla="*/ 3611183 w 12193149"/>
              <a:gd name="connsiteY170" fmla="*/ 1986019 h 2344739"/>
              <a:gd name="connsiteX171" fmla="*/ 3605003 w 12193149"/>
              <a:gd name="connsiteY171" fmla="*/ 1987381 h 2344739"/>
              <a:gd name="connsiteX172" fmla="*/ 3595884 w 12193149"/>
              <a:gd name="connsiteY172" fmla="*/ 1987545 h 2344739"/>
              <a:gd name="connsiteX173" fmla="*/ 3595649 w 12193149"/>
              <a:gd name="connsiteY173" fmla="*/ 1987276 h 2344739"/>
              <a:gd name="connsiteX174" fmla="*/ 3587126 w 12193149"/>
              <a:gd name="connsiteY174" fmla="*/ 1987966 h 2344739"/>
              <a:gd name="connsiteX175" fmla="*/ 3537283 w 12193149"/>
              <a:gd name="connsiteY175" fmla="*/ 1978267 h 2344739"/>
              <a:gd name="connsiteX176" fmla="*/ 3474371 w 12193149"/>
              <a:gd name="connsiteY176" fmla="*/ 1974606 h 2344739"/>
              <a:gd name="connsiteX177" fmla="*/ 3401876 w 12193149"/>
              <a:gd name="connsiteY177" fmla="*/ 1962558 h 2344739"/>
              <a:gd name="connsiteX178" fmla="*/ 3365036 w 12193149"/>
              <a:gd name="connsiteY178" fmla="*/ 1979510 h 2344739"/>
              <a:gd name="connsiteX179" fmla="*/ 3345174 w 12193149"/>
              <a:gd name="connsiteY179" fmla="*/ 1981192 h 2344739"/>
              <a:gd name="connsiteX180" fmla="*/ 3342846 w 12193149"/>
              <a:gd name="connsiteY180" fmla="*/ 1980217 h 2344739"/>
              <a:gd name="connsiteX181" fmla="*/ 3263504 w 12193149"/>
              <a:gd name="connsiteY181" fmla="*/ 1986094 h 2344739"/>
              <a:gd name="connsiteX182" fmla="*/ 3143704 w 12193149"/>
              <a:gd name="connsiteY182" fmla="*/ 1993869 h 2344739"/>
              <a:gd name="connsiteX183" fmla="*/ 3031439 w 12193149"/>
              <a:gd name="connsiteY183" fmla="*/ 1996512 h 2344739"/>
              <a:gd name="connsiteX184" fmla="*/ 2782717 w 12193149"/>
              <a:gd name="connsiteY184" fmla="*/ 2018333 h 2344739"/>
              <a:gd name="connsiteX185" fmla="*/ 2647675 w 12193149"/>
              <a:gd name="connsiteY185" fmla="*/ 2028869 h 2344739"/>
              <a:gd name="connsiteX186" fmla="*/ 2569176 w 12193149"/>
              <a:gd name="connsiteY186" fmla="*/ 2002628 h 2344739"/>
              <a:gd name="connsiteX187" fmla="*/ 2444403 w 12193149"/>
              <a:gd name="connsiteY187" fmla="*/ 2016529 h 2344739"/>
              <a:gd name="connsiteX188" fmla="*/ 2316260 w 12193149"/>
              <a:gd name="connsiteY188" fmla="*/ 2024996 h 2344739"/>
              <a:gd name="connsiteX189" fmla="*/ 2209726 w 12193149"/>
              <a:gd name="connsiteY189" fmla="*/ 2019763 h 2344739"/>
              <a:gd name="connsiteX190" fmla="*/ 2095813 w 12193149"/>
              <a:gd name="connsiteY190" fmla="*/ 2003052 h 2344739"/>
              <a:gd name="connsiteX191" fmla="*/ 1998504 w 12193149"/>
              <a:gd name="connsiteY191" fmla="*/ 1995032 h 2344739"/>
              <a:gd name="connsiteX192" fmla="*/ 1929320 w 12193149"/>
              <a:gd name="connsiteY192" fmla="*/ 2016977 h 2344739"/>
              <a:gd name="connsiteX193" fmla="*/ 1922798 w 12193149"/>
              <a:gd name="connsiteY193" fmla="*/ 2012146 h 2344739"/>
              <a:gd name="connsiteX194" fmla="*/ 1874228 w 12193149"/>
              <a:gd name="connsiteY194" fmla="*/ 2013741 h 2344739"/>
              <a:gd name="connsiteX195" fmla="*/ 1787803 w 12193149"/>
              <a:gd name="connsiteY195" fmla="*/ 2041363 h 2344739"/>
              <a:gd name="connsiteX196" fmla="*/ 1739352 w 12193149"/>
              <a:gd name="connsiteY196" fmla="*/ 2036312 h 2344739"/>
              <a:gd name="connsiteX197" fmla="*/ 1676219 w 12193149"/>
              <a:gd name="connsiteY197" fmla="*/ 2019963 h 2344739"/>
              <a:gd name="connsiteX198" fmla="*/ 1609817 w 12193149"/>
              <a:gd name="connsiteY198" fmla="*/ 2013066 h 2344739"/>
              <a:gd name="connsiteX199" fmla="*/ 1497258 w 12193149"/>
              <a:gd name="connsiteY199" fmla="*/ 1987476 h 2344739"/>
              <a:gd name="connsiteX200" fmla="*/ 1151127 w 12193149"/>
              <a:gd name="connsiteY200" fmla="*/ 1938041 h 2344739"/>
              <a:gd name="connsiteX201" fmla="*/ 859417 w 12193149"/>
              <a:gd name="connsiteY201" fmla="*/ 1928608 h 2344739"/>
              <a:gd name="connsiteX202" fmla="*/ 838688 w 12193149"/>
              <a:gd name="connsiteY202" fmla="*/ 1929821 h 2344739"/>
              <a:gd name="connsiteX203" fmla="*/ 817957 w 12193149"/>
              <a:gd name="connsiteY203" fmla="*/ 1927857 h 2344739"/>
              <a:gd name="connsiteX204" fmla="*/ 812654 w 12193149"/>
              <a:gd name="connsiteY204" fmla="*/ 1930751 h 2344739"/>
              <a:gd name="connsiteX205" fmla="*/ 721195 w 12193149"/>
              <a:gd name="connsiteY205" fmla="*/ 1929661 h 2344739"/>
              <a:gd name="connsiteX206" fmla="*/ 720890 w 12193149"/>
              <a:gd name="connsiteY206" fmla="*/ 1928399 h 2344739"/>
              <a:gd name="connsiteX207" fmla="*/ 710023 w 12193149"/>
              <a:gd name="connsiteY207" fmla="*/ 1922722 h 2344739"/>
              <a:gd name="connsiteX208" fmla="*/ 597940 w 12193149"/>
              <a:gd name="connsiteY208" fmla="*/ 1879864 h 2344739"/>
              <a:gd name="connsiteX209" fmla="*/ 579683 w 12193149"/>
              <a:gd name="connsiteY209" fmla="*/ 1877212 h 2344739"/>
              <a:gd name="connsiteX210" fmla="*/ 572865 w 12193149"/>
              <a:gd name="connsiteY210" fmla="*/ 1877401 h 2344739"/>
              <a:gd name="connsiteX211" fmla="*/ 446247 w 12193149"/>
              <a:gd name="connsiteY211" fmla="*/ 1839371 h 2344739"/>
              <a:gd name="connsiteX212" fmla="*/ 405163 w 12193149"/>
              <a:gd name="connsiteY212" fmla="*/ 1833548 h 2344739"/>
              <a:gd name="connsiteX213" fmla="*/ 293583 w 12193149"/>
              <a:gd name="connsiteY213" fmla="*/ 1812852 h 2344739"/>
              <a:gd name="connsiteX214" fmla="*/ 119529 w 12193149"/>
              <a:gd name="connsiteY214" fmla="*/ 1761047 h 2344739"/>
              <a:gd name="connsiteX215" fmla="*/ 16674 w 12193149"/>
              <a:gd name="connsiteY215" fmla="*/ 1758191 h 2344739"/>
              <a:gd name="connsiteX216" fmla="*/ 1150 w 12193149"/>
              <a:gd name="connsiteY216" fmla="*/ 1752722 h 2344739"/>
              <a:gd name="connsiteX217" fmla="*/ 1148 w 12193149"/>
              <a:gd name="connsiteY217" fmla="*/ 222213 h 2344739"/>
              <a:gd name="connsiteX218" fmla="*/ 1148 w 12193149"/>
              <a:gd name="connsiteY218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8 w 12193149"/>
              <a:gd name="connsiteY2" fmla="*/ 222213 h 2344739"/>
              <a:gd name="connsiteX3" fmla="*/ 12193149 w 12193149"/>
              <a:gd name="connsiteY3" fmla="*/ 579739 h 2344739"/>
              <a:gd name="connsiteX4" fmla="*/ 12185986 w 12193149"/>
              <a:gd name="connsiteY4" fmla="*/ 584189 h 2344739"/>
              <a:gd name="connsiteX5" fmla="*/ 12156363 w 12193149"/>
              <a:gd name="connsiteY5" fmla="*/ 597366 h 2344739"/>
              <a:gd name="connsiteX6" fmla="*/ 12139215 w 12193149"/>
              <a:gd name="connsiteY6" fmla="*/ 623179 h 2344739"/>
              <a:gd name="connsiteX7" fmla="*/ 12126327 w 12193149"/>
              <a:gd name="connsiteY7" fmla="*/ 624690 h 2344739"/>
              <a:gd name="connsiteX8" fmla="*/ 12124007 w 12193149"/>
              <a:gd name="connsiteY8" fmla="*/ 624794 h 2344739"/>
              <a:gd name="connsiteX9" fmla="*/ 12116854 w 12193149"/>
              <a:gd name="connsiteY9" fmla="*/ 628608 h 2344739"/>
              <a:gd name="connsiteX10" fmla="*/ 12099497 w 12193149"/>
              <a:gd name="connsiteY10" fmla="*/ 628139 h 2344739"/>
              <a:gd name="connsiteX11" fmla="*/ 12087073 w 12193149"/>
              <a:gd name="connsiteY11" fmla="*/ 636341 h 2344739"/>
              <a:gd name="connsiteX12" fmla="*/ 12031073 w 12193149"/>
              <a:gd name="connsiteY12" fmla="*/ 680009 h 2344739"/>
              <a:gd name="connsiteX13" fmla="*/ 11995833 w 12193149"/>
              <a:gd name="connsiteY13" fmla="*/ 703458 h 2344739"/>
              <a:gd name="connsiteX14" fmla="*/ 11979717 w 12193149"/>
              <a:gd name="connsiteY14" fmla="*/ 708161 h 2344739"/>
              <a:gd name="connsiteX15" fmla="*/ 11959046 w 12193149"/>
              <a:gd name="connsiteY15" fmla="*/ 717558 h 2344739"/>
              <a:gd name="connsiteX16" fmla="*/ 11920454 w 12193149"/>
              <a:gd name="connsiteY16" fmla="*/ 730883 h 2344739"/>
              <a:gd name="connsiteX17" fmla="*/ 11903656 w 12193149"/>
              <a:gd name="connsiteY17" fmla="*/ 742426 h 2344739"/>
              <a:gd name="connsiteX18" fmla="*/ 11895048 w 12193149"/>
              <a:gd name="connsiteY18" fmla="*/ 744791 h 2344739"/>
              <a:gd name="connsiteX19" fmla="*/ 11891968 w 12193149"/>
              <a:gd name="connsiteY19" fmla="*/ 755729 h 2344739"/>
              <a:gd name="connsiteX20" fmla="*/ 11870776 w 12193149"/>
              <a:gd name="connsiteY20" fmla="*/ 777816 h 2344739"/>
              <a:gd name="connsiteX21" fmla="*/ 11813376 w 12193149"/>
              <a:gd name="connsiteY21" fmla="*/ 797659 h 2344739"/>
              <a:gd name="connsiteX22" fmla="*/ 11590693 w 12193149"/>
              <a:gd name="connsiteY22" fmla="*/ 963777 h 2344739"/>
              <a:gd name="connsiteX23" fmla="*/ 11506817 w 12193149"/>
              <a:gd name="connsiteY23" fmla="*/ 1033623 h 2344739"/>
              <a:gd name="connsiteX24" fmla="*/ 11280332 w 12193149"/>
              <a:gd name="connsiteY24" fmla="*/ 1223571 h 2344739"/>
              <a:gd name="connsiteX25" fmla="*/ 11228309 w 12193149"/>
              <a:gd name="connsiteY25" fmla="*/ 1276236 h 2344739"/>
              <a:gd name="connsiteX26" fmla="*/ 11218087 w 12193149"/>
              <a:gd name="connsiteY26" fmla="*/ 1275961 h 2344739"/>
              <a:gd name="connsiteX27" fmla="*/ 11217184 w 12193149"/>
              <a:gd name="connsiteY27" fmla="*/ 1275018 h 2344739"/>
              <a:gd name="connsiteX28" fmla="*/ 11188885 w 12193149"/>
              <a:gd name="connsiteY28" fmla="*/ 1292383 h 2344739"/>
              <a:gd name="connsiteX29" fmla="*/ 11184501 w 12193149"/>
              <a:gd name="connsiteY29" fmla="*/ 1292525 h 2344739"/>
              <a:gd name="connsiteX30" fmla="*/ 11166854 w 12193149"/>
              <a:gd name="connsiteY30" fmla="*/ 1306612 h 2344739"/>
              <a:gd name="connsiteX31" fmla="*/ 11157311 w 12193149"/>
              <a:gd name="connsiteY31" fmla="*/ 1312414 h 2344739"/>
              <a:gd name="connsiteX32" fmla="*/ 11155496 w 12193149"/>
              <a:gd name="connsiteY32" fmla="*/ 1317097 h 2344739"/>
              <a:gd name="connsiteX33" fmla="*/ 11140961 w 12193149"/>
              <a:gd name="connsiteY33" fmla="*/ 1324115 h 2344739"/>
              <a:gd name="connsiteX34" fmla="*/ 11138961 w 12193149"/>
              <a:gd name="connsiteY34" fmla="*/ 1323772 h 2344739"/>
              <a:gd name="connsiteX35" fmla="*/ 11128208 w 12193149"/>
              <a:gd name="connsiteY35" fmla="*/ 1333832 h 2344739"/>
              <a:gd name="connsiteX36" fmla="*/ 11120691 w 12193149"/>
              <a:gd name="connsiteY36" fmla="*/ 1347424 h 2344739"/>
              <a:gd name="connsiteX37" fmla="*/ 10894683 w 12193149"/>
              <a:gd name="connsiteY37" fmla="*/ 1473399 h 2344739"/>
              <a:gd name="connsiteX38" fmla="*/ 10773300 w 12193149"/>
              <a:gd name="connsiteY38" fmla="*/ 1523191 h 2344739"/>
              <a:gd name="connsiteX39" fmla="*/ 10627668 w 12193149"/>
              <a:gd name="connsiteY39" fmla="*/ 1559229 h 2344739"/>
              <a:gd name="connsiteX40" fmla="*/ 10581895 w 12193149"/>
              <a:gd name="connsiteY40" fmla="*/ 1568689 h 2344739"/>
              <a:gd name="connsiteX41" fmla="*/ 10547790 w 12193149"/>
              <a:gd name="connsiteY41" fmla="*/ 1598423 h 2344739"/>
              <a:gd name="connsiteX42" fmla="*/ 10529643 w 12193149"/>
              <a:gd name="connsiteY42" fmla="*/ 1596907 h 2344739"/>
              <a:gd name="connsiteX43" fmla="*/ 10526446 w 12193149"/>
              <a:gd name="connsiteY43" fmla="*/ 1596411 h 2344739"/>
              <a:gd name="connsiteX44" fmla="*/ 10515129 w 12193149"/>
              <a:gd name="connsiteY44" fmla="*/ 1599537 h 2344739"/>
              <a:gd name="connsiteX45" fmla="*/ 10491735 w 12193149"/>
              <a:gd name="connsiteY45" fmla="*/ 1594156 h 2344739"/>
              <a:gd name="connsiteX46" fmla="*/ 10471418 w 12193149"/>
              <a:gd name="connsiteY46" fmla="*/ 1601693 h 2344739"/>
              <a:gd name="connsiteX47" fmla="*/ 10377042 w 12193149"/>
              <a:gd name="connsiteY47" fmla="*/ 1644598 h 2344739"/>
              <a:gd name="connsiteX48" fmla="*/ 10319338 w 12193149"/>
              <a:gd name="connsiteY48" fmla="*/ 1666221 h 2344739"/>
              <a:gd name="connsiteX49" fmla="*/ 10295467 w 12193149"/>
              <a:gd name="connsiteY49" fmla="*/ 1668079 h 2344739"/>
              <a:gd name="connsiteX50" fmla="*/ 10263443 w 12193149"/>
              <a:gd name="connsiteY50" fmla="*/ 1674948 h 2344739"/>
              <a:gd name="connsiteX51" fmla="*/ 10205418 w 12193149"/>
              <a:gd name="connsiteY51" fmla="*/ 1682149 h 2344739"/>
              <a:gd name="connsiteX52" fmla="*/ 10177759 w 12193149"/>
              <a:gd name="connsiteY52" fmla="*/ 1692943 h 2344739"/>
              <a:gd name="connsiteX53" fmla="*/ 10165070 w 12193149"/>
              <a:gd name="connsiteY53" fmla="*/ 1693739 h 2344739"/>
              <a:gd name="connsiteX54" fmla="*/ 10156308 w 12193149"/>
              <a:gd name="connsiteY54" fmla="*/ 1707487 h 2344739"/>
              <a:gd name="connsiteX55" fmla="*/ 10118267 w 12193149"/>
              <a:gd name="connsiteY55" fmla="*/ 1731142 h 2344739"/>
              <a:gd name="connsiteX56" fmla="*/ 10083317 w 12193149"/>
              <a:gd name="connsiteY56" fmla="*/ 1743296 h 2344739"/>
              <a:gd name="connsiteX57" fmla="*/ 10040388 w 12193149"/>
              <a:gd name="connsiteY57" fmla="*/ 1741632 h 2344739"/>
              <a:gd name="connsiteX58" fmla="*/ 9961167 w 12193149"/>
              <a:gd name="connsiteY58" fmla="*/ 1757147 h 2344739"/>
              <a:gd name="connsiteX59" fmla="*/ 9848940 w 12193149"/>
              <a:gd name="connsiteY59" fmla="*/ 1763915 h 2344739"/>
              <a:gd name="connsiteX60" fmla="*/ 9729457 w 12193149"/>
              <a:gd name="connsiteY60" fmla="*/ 1784122 h 2344739"/>
              <a:gd name="connsiteX61" fmla="*/ 9613704 w 12193149"/>
              <a:gd name="connsiteY61" fmla="*/ 1812371 h 2344739"/>
              <a:gd name="connsiteX62" fmla="*/ 9338590 w 12193149"/>
              <a:gd name="connsiteY62" fmla="*/ 1869293 h 2344739"/>
              <a:gd name="connsiteX63" fmla="*/ 9232518 w 12193149"/>
              <a:gd name="connsiteY63" fmla="*/ 1893149 h 2344739"/>
              <a:gd name="connsiteX64" fmla="*/ 9156690 w 12193149"/>
              <a:gd name="connsiteY64" fmla="*/ 1903228 h 2344739"/>
              <a:gd name="connsiteX65" fmla="*/ 9054601 w 12193149"/>
              <a:gd name="connsiteY65" fmla="*/ 1910755 h 2344739"/>
              <a:gd name="connsiteX66" fmla="*/ 9006634 w 12193149"/>
              <a:gd name="connsiteY66" fmla="*/ 1914040 h 2344739"/>
              <a:gd name="connsiteX67" fmla="*/ 9006349 w 12193149"/>
              <a:gd name="connsiteY67" fmla="*/ 1913800 h 2344739"/>
              <a:gd name="connsiteX68" fmla="*/ 8997380 w 12193149"/>
              <a:gd name="connsiteY68" fmla="*/ 1915011 h 2344739"/>
              <a:gd name="connsiteX69" fmla="*/ 8991542 w 12193149"/>
              <a:gd name="connsiteY69" fmla="*/ 1917072 h 2344739"/>
              <a:gd name="connsiteX70" fmla="*/ 8975485 w 12193149"/>
              <a:gd name="connsiteY70" fmla="*/ 1920298 h 2344739"/>
              <a:gd name="connsiteX71" fmla="*/ 8969159 w 12193149"/>
              <a:gd name="connsiteY71" fmla="*/ 1919598 h 2344739"/>
              <a:gd name="connsiteX72" fmla="*/ 8964196 w 12193149"/>
              <a:gd name="connsiteY72" fmla="*/ 1917373 h 2344739"/>
              <a:gd name="connsiteX73" fmla="*/ 8930136 w 12193149"/>
              <a:gd name="connsiteY73" fmla="*/ 1914185 h 2344739"/>
              <a:gd name="connsiteX74" fmla="*/ 8753592 w 12193149"/>
              <a:gd name="connsiteY74" fmla="*/ 1933417 h 2344739"/>
              <a:gd name="connsiteX75" fmla="*/ 8708995 w 12193149"/>
              <a:gd name="connsiteY75" fmla="*/ 1935518 h 2344739"/>
              <a:gd name="connsiteX76" fmla="*/ 8597219 w 12193149"/>
              <a:gd name="connsiteY76" fmla="*/ 1944090 h 2344739"/>
              <a:gd name="connsiteX77" fmla="*/ 8526378 w 12193149"/>
              <a:gd name="connsiteY77" fmla="*/ 1929248 h 2344739"/>
              <a:gd name="connsiteX78" fmla="*/ 8512131 w 12193149"/>
              <a:gd name="connsiteY78" fmla="*/ 1935163 h 2344739"/>
              <a:gd name="connsiteX79" fmla="*/ 8507315 w 12193149"/>
              <a:gd name="connsiteY79" fmla="*/ 1938164 h 2344739"/>
              <a:gd name="connsiteX80" fmla="*/ 8499116 w 12193149"/>
              <a:gd name="connsiteY80" fmla="*/ 1940902 h 2344739"/>
              <a:gd name="connsiteX81" fmla="*/ 8498742 w 12193149"/>
              <a:gd name="connsiteY81" fmla="*/ 1940723 h 2344739"/>
              <a:gd name="connsiteX82" fmla="*/ 8491397 w 12193149"/>
              <a:gd name="connsiteY82" fmla="*/ 1943773 h 2344739"/>
              <a:gd name="connsiteX83" fmla="*/ 8368330 w 12193149"/>
              <a:gd name="connsiteY83" fmla="*/ 1957815 h 2344739"/>
              <a:gd name="connsiteX84" fmla="*/ 8354947 w 12193149"/>
              <a:gd name="connsiteY84" fmla="*/ 1958009 h 2344739"/>
              <a:gd name="connsiteX85" fmla="*/ 8321252 w 12193149"/>
              <a:gd name="connsiteY85" fmla="*/ 1974587 h 2344739"/>
              <a:gd name="connsiteX86" fmla="*/ 8315581 w 12193149"/>
              <a:gd name="connsiteY86" fmla="*/ 1974913 h 2344739"/>
              <a:gd name="connsiteX87" fmla="*/ 8296322 w 12193149"/>
              <a:gd name="connsiteY87" fmla="*/ 1988808 h 2344739"/>
              <a:gd name="connsiteX88" fmla="*/ 8285424 w 12193149"/>
              <a:gd name="connsiteY88" fmla="*/ 1994631 h 2344739"/>
              <a:gd name="connsiteX89" fmla="*/ 8284298 w 12193149"/>
              <a:gd name="connsiteY89" fmla="*/ 1999074 h 2344739"/>
              <a:gd name="connsiteX90" fmla="*/ 8267224 w 12193149"/>
              <a:gd name="connsiteY90" fmla="*/ 2006249 h 2344739"/>
              <a:gd name="connsiteX91" fmla="*/ 8264525 w 12193149"/>
              <a:gd name="connsiteY91" fmla="*/ 2006019 h 2344739"/>
              <a:gd name="connsiteX92" fmla="*/ 8253181 w 12193149"/>
              <a:gd name="connsiteY92" fmla="*/ 2015862 h 2344739"/>
              <a:gd name="connsiteX93" fmla="*/ 8246982 w 12193149"/>
              <a:gd name="connsiteY93" fmla="*/ 2028854 h 2344739"/>
              <a:gd name="connsiteX94" fmla="*/ 8091420 w 12193149"/>
              <a:gd name="connsiteY94" fmla="*/ 2075015 h 2344739"/>
              <a:gd name="connsiteX95" fmla="*/ 7906555 w 12193149"/>
              <a:gd name="connsiteY95" fmla="*/ 2116988 h 2344739"/>
              <a:gd name="connsiteX96" fmla="*/ 7719893 w 12193149"/>
              <a:gd name="connsiteY96" fmla="*/ 2142703 h 2344739"/>
              <a:gd name="connsiteX97" fmla="*/ 7615495 w 12193149"/>
              <a:gd name="connsiteY97" fmla="*/ 2139232 h 2344739"/>
              <a:gd name="connsiteX98" fmla="*/ 7528691 w 12193149"/>
              <a:gd name="connsiteY98" fmla="*/ 2145060 h 2344739"/>
              <a:gd name="connsiteX99" fmla="*/ 7520719 w 12193149"/>
              <a:gd name="connsiteY99" fmla="*/ 2147613 h 2344739"/>
              <a:gd name="connsiteX100" fmla="*/ 7508559 w 12193149"/>
              <a:gd name="connsiteY100" fmla="*/ 2148948 h 2344739"/>
              <a:gd name="connsiteX101" fmla="*/ 7508188 w 12193149"/>
              <a:gd name="connsiteY101" fmla="*/ 2148621 h 2344739"/>
              <a:gd name="connsiteX102" fmla="*/ 7496943 w 12193149"/>
              <a:gd name="connsiteY102" fmla="*/ 2150573 h 2344739"/>
              <a:gd name="connsiteX103" fmla="*/ 7219707 w 12193149"/>
              <a:gd name="connsiteY103" fmla="*/ 2156680 h 2344739"/>
              <a:gd name="connsiteX104" fmla="*/ 7202249 w 12193149"/>
              <a:gd name="connsiteY104" fmla="*/ 2161230 h 2344739"/>
              <a:gd name="connsiteX105" fmla="*/ 7198152 w 12193149"/>
              <a:gd name="connsiteY105" fmla="*/ 2166588 h 2344739"/>
              <a:gd name="connsiteX106" fmla="*/ 7171956 w 12193149"/>
              <a:gd name="connsiteY106" fmla="*/ 2171236 h 2344739"/>
              <a:gd name="connsiteX107" fmla="*/ 7098136 w 12193149"/>
              <a:gd name="connsiteY107" fmla="*/ 2183464 h 2344739"/>
              <a:gd name="connsiteX108" fmla="*/ 7019644 w 12193149"/>
              <a:gd name="connsiteY108" fmla="*/ 2183090 h 2344739"/>
              <a:gd name="connsiteX109" fmla="*/ 6905294 w 12193149"/>
              <a:gd name="connsiteY109" fmla="*/ 2212596 h 2344739"/>
              <a:gd name="connsiteX110" fmla="*/ 6709370 w 12193149"/>
              <a:gd name="connsiteY110" fmla="*/ 2240551 h 2344739"/>
              <a:gd name="connsiteX111" fmla="*/ 6550602 w 12193149"/>
              <a:gd name="connsiteY111" fmla="*/ 2269327 h 2344739"/>
              <a:gd name="connsiteX112" fmla="*/ 6318708 w 12193149"/>
              <a:gd name="connsiteY112" fmla="*/ 2316127 h 2344739"/>
              <a:gd name="connsiteX113" fmla="*/ 6169822 w 12193149"/>
              <a:gd name="connsiteY113" fmla="*/ 2318214 h 2344739"/>
              <a:gd name="connsiteX114" fmla="*/ 6074996 w 12193149"/>
              <a:gd name="connsiteY114" fmla="*/ 2338676 h 2344739"/>
              <a:gd name="connsiteX115" fmla="*/ 6069677 w 12193149"/>
              <a:gd name="connsiteY115" fmla="*/ 2337139 h 2344739"/>
              <a:gd name="connsiteX116" fmla="*/ 6049786 w 12193149"/>
              <a:gd name="connsiteY116" fmla="*/ 2337822 h 2344739"/>
              <a:gd name="connsiteX117" fmla="*/ 6042433 w 12193149"/>
              <a:gd name="connsiteY117" fmla="*/ 2329473 h 2344739"/>
              <a:gd name="connsiteX118" fmla="*/ 6011238 w 12193149"/>
              <a:gd name="connsiteY118" fmla="*/ 2324380 h 2344739"/>
              <a:gd name="connsiteX119" fmla="*/ 5958523 w 12193149"/>
              <a:gd name="connsiteY119" fmla="*/ 2328024 h 2344739"/>
              <a:gd name="connsiteX120" fmla="*/ 5760067 w 12193149"/>
              <a:gd name="connsiteY120" fmla="*/ 2343716 h 2344739"/>
              <a:gd name="connsiteX121" fmla="*/ 5628108 w 12193149"/>
              <a:gd name="connsiteY121" fmla="*/ 2344739 h 2344739"/>
              <a:gd name="connsiteX122" fmla="*/ 5472054 w 12193149"/>
              <a:gd name="connsiteY122" fmla="*/ 2330719 h 2344739"/>
              <a:gd name="connsiteX123" fmla="*/ 5433909 w 12193149"/>
              <a:gd name="connsiteY123" fmla="*/ 2319466 h 2344739"/>
              <a:gd name="connsiteX124" fmla="*/ 5382817 w 12193149"/>
              <a:gd name="connsiteY124" fmla="*/ 2301764 h 2344739"/>
              <a:gd name="connsiteX125" fmla="*/ 5262912 w 12193149"/>
              <a:gd name="connsiteY125" fmla="*/ 2281347 h 2344739"/>
              <a:gd name="connsiteX126" fmla="*/ 5224109 w 12193149"/>
              <a:gd name="connsiteY126" fmla="*/ 2270223 h 2344739"/>
              <a:gd name="connsiteX127" fmla="*/ 5175808 w 12193149"/>
              <a:gd name="connsiteY127" fmla="*/ 2267233 h 2344739"/>
              <a:gd name="connsiteX128" fmla="*/ 5157702 w 12193149"/>
              <a:gd name="connsiteY128" fmla="*/ 2260010 h 2344739"/>
              <a:gd name="connsiteX129" fmla="*/ 5143747 w 12193149"/>
              <a:gd name="connsiteY129" fmla="*/ 2256610 h 2344739"/>
              <a:gd name="connsiteX130" fmla="*/ 5140744 w 12193149"/>
              <a:gd name="connsiteY130" fmla="*/ 2254509 h 2344739"/>
              <a:gd name="connsiteX131" fmla="*/ 5122807 w 12193149"/>
              <a:gd name="connsiteY131" fmla="*/ 2243656 h 2344739"/>
              <a:gd name="connsiteX132" fmla="*/ 5066938 w 12193149"/>
              <a:gd name="connsiteY132" fmla="*/ 2250227 h 2344739"/>
              <a:gd name="connsiteX133" fmla="*/ 5012662 w 12193149"/>
              <a:gd name="connsiteY133" fmla="*/ 2233846 h 2344739"/>
              <a:gd name="connsiteX134" fmla="*/ 4841589 w 12193149"/>
              <a:gd name="connsiteY134" fmla="*/ 2209829 h 2344739"/>
              <a:gd name="connsiteX135" fmla="*/ 4763595 w 12193149"/>
              <a:gd name="connsiteY135" fmla="*/ 2182061 h 2344739"/>
              <a:gd name="connsiteX136" fmla="*/ 4724334 w 12193149"/>
              <a:gd name="connsiteY136" fmla="*/ 2173047 h 2344739"/>
              <a:gd name="connsiteX137" fmla="*/ 4722324 w 12193149"/>
              <a:gd name="connsiteY137" fmla="*/ 2172298 h 2344739"/>
              <a:gd name="connsiteX138" fmla="*/ 4723259 w 12193149"/>
              <a:gd name="connsiteY138" fmla="*/ 2172087 h 2344739"/>
              <a:gd name="connsiteX139" fmla="*/ 4718350 w 12193149"/>
              <a:gd name="connsiteY139" fmla="*/ 2170817 h 2344739"/>
              <a:gd name="connsiteX140" fmla="*/ 4722324 w 12193149"/>
              <a:gd name="connsiteY140" fmla="*/ 2172298 h 2344739"/>
              <a:gd name="connsiteX141" fmla="*/ 4716674 w 12193149"/>
              <a:gd name="connsiteY141" fmla="*/ 2173573 h 2344739"/>
              <a:gd name="connsiteX142" fmla="*/ 4516962 w 12193149"/>
              <a:gd name="connsiteY142" fmla="*/ 2163671 h 2344739"/>
              <a:gd name="connsiteX143" fmla="*/ 4429691 w 12193149"/>
              <a:gd name="connsiteY143" fmla="*/ 2153020 h 2344739"/>
              <a:gd name="connsiteX144" fmla="*/ 4364023 w 12193149"/>
              <a:gd name="connsiteY144" fmla="*/ 2151674 h 2344739"/>
              <a:gd name="connsiteX145" fmla="*/ 4318114 w 12193149"/>
              <a:gd name="connsiteY145" fmla="*/ 2158289 h 2344739"/>
              <a:gd name="connsiteX146" fmla="*/ 4316258 w 12193149"/>
              <a:gd name="connsiteY146" fmla="*/ 2156948 h 2344739"/>
              <a:gd name="connsiteX147" fmla="*/ 4296292 w 12193149"/>
              <a:gd name="connsiteY147" fmla="*/ 2155069 h 2344739"/>
              <a:gd name="connsiteX148" fmla="*/ 4291212 w 12193149"/>
              <a:gd name="connsiteY148" fmla="*/ 2157986 h 2344739"/>
              <a:gd name="connsiteX149" fmla="*/ 4277290 w 12193149"/>
              <a:gd name="connsiteY149" fmla="*/ 2157740 h 2344739"/>
              <a:gd name="connsiteX150" fmla="*/ 4249265 w 12193149"/>
              <a:gd name="connsiteY150" fmla="*/ 2160064 h 2344739"/>
              <a:gd name="connsiteX151" fmla="*/ 4203199 w 12193149"/>
              <a:gd name="connsiteY151" fmla="*/ 2157269 h 2344739"/>
              <a:gd name="connsiteX152" fmla="*/ 4202893 w 12193149"/>
              <a:gd name="connsiteY152" fmla="*/ 2156010 h 2344739"/>
              <a:gd name="connsiteX153" fmla="*/ 4192396 w 12193149"/>
              <a:gd name="connsiteY153" fmla="*/ 2150376 h 2344739"/>
              <a:gd name="connsiteX154" fmla="*/ 4143893 w 12193149"/>
              <a:gd name="connsiteY154" fmla="*/ 2134511 h 2344739"/>
              <a:gd name="connsiteX155" fmla="*/ 4084245 w 12193149"/>
              <a:gd name="connsiteY155" fmla="*/ 2107978 h 2344739"/>
              <a:gd name="connsiteX156" fmla="*/ 4075694 w 12193149"/>
              <a:gd name="connsiteY156" fmla="*/ 2107143 h 2344739"/>
              <a:gd name="connsiteX157" fmla="*/ 4075575 w 12193149"/>
              <a:gd name="connsiteY157" fmla="*/ 2106844 h 2344739"/>
              <a:gd name="connsiteX158" fmla="*/ 4066658 w 12193149"/>
              <a:gd name="connsiteY158" fmla="*/ 2105400 h 2344739"/>
              <a:gd name="connsiteX159" fmla="*/ 4060102 w 12193149"/>
              <a:gd name="connsiteY159" fmla="*/ 2105618 h 2344739"/>
              <a:gd name="connsiteX160" fmla="*/ 4043512 w 12193149"/>
              <a:gd name="connsiteY160" fmla="*/ 2103997 h 2344739"/>
              <a:gd name="connsiteX161" fmla="*/ 4038145 w 12193149"/>
              <a:gd name="connsiteY161" fmla="*/ 2101563 h 2344739"/>
              <a:gd name="connsiteX162" fmla="*/ 4036511 w 12193149"/>
              <a:gd name="connsiteY162" fmla="*/ 2097896 h 2344739"/>
              <a:gd name="connsiteX163" fmla="*/ 4034926 w 12193149"/>
              <a:gd name="connsiteY163" fmla="*/ 2098131 h 2344739"/>
              <a:gd name="connsiteX164" fmla="*/ 4005686 w 12193149"/>
              <a:gd name="connsiteY164" fmla="*/ 2085563 h 2344739"/>
              <a:gd name="connsiteX165" fmla="*/ 3937994 w 12193149"/>
              <a:gd name="connsiteY165" fmla="*/ 2068106 h 2344739"/>
              <a:gd name="connsiteX166" fmla="*/ 3898423 w 12193149"/>
              <a:gd name="connsiteY166" fmla="*/ 2062451 h 2344739"/>
              <a:gd name="connsiteX167" fmla="*/ 3790908 w 12193149"/>
              <a:gd name="connsiteY167" fmla="*/ 2042213 h 2344739"/>
              <a:gd name="connsiteX168" fmla="*/ 3683661 w 12193149"/>
              <a:gd name="connsiteY168" fmla="*/ 2018290 h 2344739"/>
              <a:gd name="connsiteX169" fmla="*/ 3611183 w 12193149"/>
              <a:gd name="connsiteY169" fmla="*/ 1986019 h 2344739"/>
              <a:gd name="connsiteX170" fmla="*/ 3605003 w 12193149"/>
              <a:gd name="connsiteY170" fmla="*/ 1987381 h 2344739"/>
              <a:gd name="connsiteX171" fmla="*/ 3595884 w 12193149"/>
              <a:gd name="connsiteY171" fmla="*/ 1987545 h 2344739"/>
              <a:gd name="connsiteX172" fmla="*/ 3595649 w 12193149"/>
              <a:gd name="connsiteY172" fmla="*/ 1987276 h 2344739"/>
              <a:gd name="connsiteX173" fmla="*/ 3587126 w 12193149"/>
              <a:gd name="connsiteY173" fmla="*/ 1987966 h 2344739"/>
              <a:gd name="connsiteX174" fmla="*/ 3537283 w 12193149"/>
              <a:gd name="connsiteY174" fmla="*/ 1978267 h 2344739"/>
              <a:gd name="connsiteX175" fmla="*/ 3474371 w 12193149"/>
              <a:gd name="connsiteY175" fmla="*/ 1974606 h 2344739"/>
              <a:gd name="connsiteX176" fmla="*/ 3401876 w 12193149"/>
              <a:gd name="connsiteY176" fmla="*/ 1962558 h 2344739"/>
              <a:gd name="connsiteX177" fmla="*/ 3365036 w 12193149"/>
              <a:gd name="connsiteY177" fmla="*/ 1979510 h 2344739"/>
              <a:gd name="connsiteX178" fmla="*/ 3345174 w 12193149"/>
              <a:gd name="connsiteY178" fmla="*/ 1981192 h 2344739"/>
              <a:gd name="connsiteX179" fmla="*/ 3342846 w 12193149"/>
              <a:gd name="connsiteY179" fmla="*/ 1980217 h 2344739"/>
              <a:gd name="connsiteX180" fmla="*/ 3263504 w 12193149"/>
              <a:gd name="connsiteY180" fmla="*/ 1986094 h 2344739"/>
              <a:gd name="connsiteX181" fmla="*/ 3143704 w 12193149"/>
              <a:gd name="connsiteY181" fmla="*/ 1993869 h 2344739"/>
              <a:gd name="connsiteX182" fmla="*/ 3031439 w 12193149"/>
              <a:gd name="connsiteY182" fmla="*/ 1996512 h 2344739"/>
              <a:gd name="connsiteX183" fmla="*/ 2782717 w 12193149"/>
              <a:gd name="connsiteY183" fmla="*/ 2018333 h 2344739"/>
              <a:gd name="connsiteX184" fmla="*/ 2647675 w 12193149"/>
              <a:gd name="connsiteY184" fmla="*/ 2028869 h 2344739"/>
              <a:gd name="connsiteX185" fmla="*/ 2569176 w 12193149"/>
              <a:gd name="connsiteY185" fmla="*/ 2002628 h 2344739"/>
              <a:gd name="connsiteX186" fmla="*/ 2444403 w 12193149"/>
              <a:gd name="connsiteY186" fmla="*/ 2016529 h 2344739"/>
              <a:gd name="connsiteX187" fmla="*/ 2316260 w 12193149"/>
              <a:gd name="connsiteY187" fmla="*/ 2024996 h 2344739"/>
              <a:gd name="connsiteX188" fmla="*/ 2209726 w 12193149"/>
              <a:gd name="connsiteY188" fmla="*/ 2019763 h 2344739"/>
              <a:gd name="connsiteX189" fmla="*/ 2095813 w 12193149"/>
              <a:gd name="connsiteY189" fmla="*/ 2003052 h 2344739"/>
              <a:gd name="connsiteX190" fmla="*/ 1998504 w 12193149"/>
              <a:gd name="connsiteY190" fmla="*/ 1995032 h 2344739"/>
              <a:gd name="connsiteX191" fmla="*/ 1929320 w 12193149"/>
              <a:gd name="connsiteY191" fmla="*/ 2016977 h 2344739"/>
              <a:gd name="connsiteX192" fmla="*/ 1922798 w 12193149"/>
              <a:gd name="connsiteY192" fmla="*/ 2012146 h 2344739"/>
              <a:gd name="connsiteX193" fmla="*/ 1874228 w 12193149"/>
              <a:gd name="connsiteY193" fmla="*/ 2013741 h 2344739"/>
              <a:gd name="connsiteX194" fmla="*/ 1787803 w 12193149"/>
              <a:gd name="connsiteY194" fmla="*/ 2041363 h 2344739"/>
              <a:gd name="connsiteX195" fmla="*/ 1739352 w 12193149"/>
              <a:gd name="connsiteY195" fmla="*/ 2036312 h 2344739"/>
              <a:gd name="connsiteX196" fmla="*/ 1676219 w 12193149"/>
              <a:gd name="connsiteY196" fmla="*/ 2019963 h 2344739"/>
              <a:gd name="connsiteX197" fmla="*/ 1609817 w 12193149"/>
              <a:gd name="connsiteY197" fmla="*/ 2013066 h 2344739"/>
              <a:gd name="connsiteX198" fmla="*/ 1497258 w 12193149"/>
              <a:gd name="connsiteY198" fmla="*/ 1987476 h 2344739"/>
              <a:gd name="connsiteX199" fmla="*/ 1151127 w 12193149"/>
              <a:gd name="connsiteY199" fmla="*/ 1938041 h 2344739"/>
              <a:gd name="connsiteX200" fmla="*/ 859417 w 12193149"/>
              <a:gd name="connsiteY200" fmla="*/ 1928608 h 2344739"/>
              <a:gd name="connsiteX201" fmla="*/ 838688 w 12193149"/>
              <a:gd name="connsiteY201" fmla="*/ 1929821 h 2344739"/>
              <a:gd name="connsiteX202" fmla="*/ 817957 w 12193149"/>
              <a:gd name="connsiteY202" fmla="*/ 1927857 h 2344739"/>
              <a:gd name="connsiteX203" fmla="*/ 812654 w 12193149"/>
              <a:gd name="connsiteY203" fmla="*/ 1930751 h 2344739"/>
              <a:gd name="connsiteX204" fmla="*/ 721195 w 12193149"/>
              <a:gd name="connsiteY204" fmla="*/ 1929661 h 2344739"/>
              <a:gd name="connsiteX205" fmla="*/ 720890 w 12193149"/>
              <a:gd name="connsiteY205" fmla="*/ 1928399 h 2344739"/>
              <a:gd name="connsiteX206" fmla="*/ 710023 w 12193149"/>
              <a:gd name="connsiteY206" fmla="*/ 1922722 h 2344739"/>
              <a:gd name="connsiteX207" fmla="*/ 597940 w 12193149"/>
              <a:gd name="connsiteY207" fmla="*/ 1879864 h 2344739"/>
              <a:gd name="connsiteX208" fmla="*/ 579683 w 12193149"/>
              <a:gd name="connsiteY208" fmla="*/ 1877212 h 2344739"/>
              <a:gd name="connsiteX209" fmla="*/ 572865 w 12193149"/>
              <a:gd name="connsiteY209" fmla="*/ 1877401 h 2344739"/>
              <a:gd name="connsiteX210" fmla="*/ 446247 w 12193149"/>
              <a:gd name="connsiteY210" fmla="*/ 1839371 h 2344739"/>
              <a:gd name="connsiteX211" fmla="*/ 405163 w 12193149"/>
              <a:gd name="connsiteY211" fmla="*/ 1833548 h 2344739"/>
              <a:gd name="connsiteX212" fmla="*/ 293583 w 12193149"/>
              <a:gd name="connsiteY212" fmla="*/ 1812852 h 2344739"/>
              <a:gd name="connsiteX213" fmla="*/ 119529 w 12193149"/>
              <a:gd name="connsiteY213" fmla="*/ 1761047 h 2344739"/>
              <a:gd name="connsiteX214" fmla="*/ 16674 w 12193149"/>
              <a:gd name="connsiteY214" fmla="*/ 1758191 h 2344739"/>
              <a:gd name="connsiteX215" fmla="*/ 1150 w 12193149"/>
              <a:gd name="connsiteY215" fmla="*/ 1752722 h 2344739"/>
              <a:gd name="connsiteX216" fmla="*/ 1148 w 12193149"/>
              <a:gd name="connsiteY216" fmla="*/ 222213 h 2344739"/>
              <a:gd name="connsiteX217" fmla="*/ 1148 w 12193149"/>
              <a:gd name="connsiteY217" fmla="*/ 0 h 2344739"/>
              <a:gd name="connsiteX0" fmla="*/ 1148 w 12193149"/>
              <a:gd name="connsiteY0" fmla="*/ 0 h 2344739"/>
              <a:gd name="connsiteX1" fmla="*/ 12193148 w 12193149"/>
              <a:gd name="connsiteY1" fmla="*/ 0 h 2344739"/>
              <a:gd name="connsiteX2" fmla="*/ 12193149 w 12193149"/>
              <a:gd name="connsiteY2" fmla="*/ 579739 h 2344739"/>
              <a:gd name="connsiteX3" fmla="*/ 12185986 w 12193149"/>
              <a:gd name="connsiteY3" fmla="*/ 584189 h 2344739"/>
              <a:gd name="connsiteX4" fmla="*/ 12156363 w 12193149"/>
              <a:gd name="connsiteY4" fmla="*/ 597366 h 2344739"/>
              <a:gd name="connsiteX5" fmla="*/ 12139215 w 12193149"/>
              <a:gd name="connsiteY5" fmla="*/ 623179 h 2344739"/>
              <a:gd name="connsiteX6" fmla="*/ 12126327 w 12193149"/>
              <a:gd name="connsiteY6" fmla="*/ 624690 h 2344739"/>
              <a:gd name="connsiteX7" fmla="*/ 12124007 w 12193149"/>
              <a:gd name="connsiteY7" fmla="*/ 624794 h 2344739"/>
              <a:gd name="connsiteX8" fmla="*/ 12116854 w 12193149"/>
              <a:gd name="connsiteY8" fmla="*/ 628608 h 2344739"/>
              <a:gd name="connsiteX9" fmla="*/ 12099497 w 12193149"/>
              <a:gd name="connsiteY9" fmla="*/ 628139 h 2344739"/>
              <a:gd name="connsiteX10" fmla="*/ 12087073 w 12193149"/>
              <a:gd name="connsiteY10" fmla="*/ 636341 h 2344739"/>
              <a:gd name="connsiteX11" fmla="*/ 12031073 w 12193149"/>
              <a:gd name="connsiteY11" fmla="*/ 680009 h 2344739"/>
              <a:gd name="connsiteX12" fmla="*/ 11995833 w 12193149"/>
              <a:gd name="connsiteY12" fmla="*/ 703458 h 2344739"/>
              <a:gd name="connsiteX13" fmla="*/ 11979717 w 12193149"/>
              <a:gd name="connsiteY13" fmla="*/ 708161 h 2344739"/>
              <a:gd name="connsiteX14" fmla="*/ 11959046 w 12193149"/>
              <a:gd name="connsiteY14" fmla="*/ 717558 h 2344739"/>
              <a:gd name="connsiteX15" fmla="*/ 11920454 w 12193149"/>
              <a:gd name="connsiteY15" fmla="*/ 730883 h 2344739"/>
              <a:gd name="connsiteX16" fmla="*/ 11903656 w 12193149"/>
              <a:gd name="connsiteY16" fmla="*/ 742426 h 2344739"/>
              <a:gd name="connsiteX17" fmla="*/ 11895048 w 12193149"/>
              <a:gd name="connsiteY17" fmla="*/ 744791 h 2344739"/>
              <a:gd name="connsiteX18" fmla="*/ 11891968 w 12193149"/>
              <a:gd name="connsiteY18" fmla="*/ 755729 h 2344739"/>
              <a:gd name="connsiteX19" fmla="*/ 11870776 w 12193149"/>
              <a:gd name="connsiteY19" fmla="*/ 777816 h 2344739"/>
              <a:gd name="connsiteX20" fmla="*/ 11813376 w 12193149"/>
              <a:gd name="connsiteY20" fmla="*/ 797659 h 2344739"/>
              <a:gd name="connsiteX21" fmla="*/ 11590693 w 12193149"/>
              <a:gd name="connsiteY21" fmla="*/ 963777 h 2344739"/>
              <a:gd name="connsiteX22" fmla="*/ 11506817 w 12193149"/>
              <a:gd name="connsiteY22" fmla="*/ 1033623 h 2344739"/>
              <a:gd name="connsiteX23" fmla="*/ 11280332 w 12193149"/>
              <a:gd name="connsiteY23" fmla="*/ 1223571 h 2344739"/>
              <a:gd name="connsiteX24" fmla="*/ 11228309 w 12193149"/>
              <a:gd name="connsiteY24" fmla="*/ 1276236 h 2344739"/>
              <a:gd name="connsiteX25" fmla="*/ 11218087 w 12193149"/>
              <a:gd name="connsiteY25" fmla="*/ 1275961 h 2344739"/>
              <a:gd name="connsiteX26" fmla="*/ 11217184 w 12193149"/>
              <a:gd name="connsiteY26" fmla="*/ 1275018 h 2344739"/>
              <a:gd name="connsiteX27" fmla="*/ 11188885 w 12193149"/>
              <a:gd name="connsiteY27" fmla="*/ 1292383 h 2344739"/>
              <a:gd name="connsiteX28" fmla="*/ 11184501 w 12193149"/>
              <a:gd name="connsiteY28" fmla="*/ 1292525 h 2344739"/>
              <a:gd name="connsiteX29" fmla="*/ 11166854 w 12193149"/>
              <a:gd name="connsiteY29" fmla="*/ 1306612 h 2344739"/>
              <a:gd name="connsiteX30" fmla="*/ 11157311 w 12193149"/>
              <a:gd name="connsiteY30" fmla="*/ 1312414 h 2344739"/>
              <a:gd name="connsiteX31" fmla="*/ 11155496 w 12193149"/>
              <a:gd name="connsiteY31" fmla="*/ 1317097 h 2344739"/>
              <a:gd name="connsiteX32" fmla="*/ 11140961 w 12193149"/>
              <a:gd name="connsiteY32" fmla="*/ 1324115 h 2344739"/>
              <a:gd name="connsiteX33" fmla="*/ 11138961 w 12193149"/>
              <a:gd name="connsiteY33" fmla="*/ 1323772 h 2344739"/>
              <a:gd name="connsiteX34" fmla="*/ 11128208 w 12193149"/>
              <a:gd name="connsiteY34" fmla="*/ 1333832 h 2344739"/>
              <a:gd name="connsiteX35" fmla="*/ 11120691 w 12193149"/>
              <a:gd name="connsiteY35" fmla="*/ 1347424 h 2344739"/>
              <a:gd name="connsiteX36" fmla="*/ 10894683 w 12193149"/>
              <a:gd name="connsiteY36" fmla="*/ 1473399 h 2344739"/>
              <a:gd name="connsiteX37" fmla="*/ 10773300 w 12193149"/>
              <a:gd name="connsiteY37" fmla="*/ 1523191 h 2344739"/>
              <a:gd name="connsiteX38" fmla="*/ 10627668 w 12193149"/>
              <a:gd name="connsiteY38" fmla="*/ 1559229 h 2344739"/>
              <a:gd name="connsiteX39" fmla="*/ 10581895 w 12193149"/>
              <a:gd name="connsiteY39" fmla="*/ 1568689 h 2344739"/>
              <a:gd name="connsiteX40" fmla="*/ 10547790 w 12193149"/>
              <a:gd name="connsiteY40" fmla="*/ 1598423 h 2344739"/>
              <a:gd name="connsiteX41" fmla="*/ 10529643 w 12193149"/>
              <a:gd name="connsiteY41" fmla="*/ 1596907 h 2344739"/>
              <a:gd name="connsiteX42" fmla="*/ 10526446 w 12193149"/>
              <a:gd name="connsiteY42" fmla="*/ 1596411 h 2344739"/>
              <a:gd name="connsiteX43" fmla="*/ 10515129 w 12193149"/>
              <a:gd name="connsiteY43" fmla="*/ 1599537 h 2344739"/>
              <a:gd name="connsiteX44" fmla="*/ 10491735 w 12193149"/>
              <a:gd name="connsiteY44" fmla="*/ 1594156 h 2344739"/>
              <a:gd name="connsiteX45" fmla="*/ 10471418 w 12193149"/>
              <a:gd name="connsiteY45" fmla="*/ 1601693 h 2344739"/>
              <a:gd name="connsiteX46" fmla="*/ 10377042 w 12193149"/>
              <a:gd name="connsiteY46" fmla="*/ 1644598 h 2344739"/>
              <a:gd name="connsiteX47" fmla="*/ 10319338 w 12193149"/>
              <a:gd name="connsiteY47" fmla="*/ 1666221 h 2344739"/>
              <a:gd name="connsiteX48" fmla="*/ 10295467 w 12193149"/>
              <a:gd name="connsiteY48" fmla="*/ 1668079 h 2344739"/>
              <a:gd name="connsiteX49" fmla="*/ 10263443 w 12193149"/>
              <a:gd name="connsiteY49" fmla="*/ 1674948 h 2344739"/>
              <a:gd name="connsiteX50" fmla="*/ 10205418 w 12193149"/>
              <a:gd name="connsiteY50" fmla="*/ 1682149 h 2344739"/>
              <a:gd name="connsiteX51" fmla="*/ 10177759 w 12193149"/>
              <a:gd name="connsiteY51" fmla="*/ 1692943 h 2344739"/>
              <a:gd name="connsiteX52" fmla="*/ 10165070 w 12193149"/>
              <a:gd name="connsiteY52" fmla="*/ 1693739 h 2344739"/>
              <a:gd name="connsiteX53" fmla="*/ 10156308 w 12193149"/>
              <a:gd name="connsiteY53" fmla="*/ 1707487 h 2344739"/>
              <a:gd name="connsiteX54" fmla="*/ 10118267 w 12193149"/>
              <a:gd name="connsiteY54" fmla="*/ 1731142 h 2344739"/>
              <a:gd name="connsiteX55" fmla="*/ 10083317 w 12193149"/>
              <a:gd name="connsiteY55" fmla="*/ 1743296 h 2344739"/>
              <a:gd name="connsiteX56" fmla="*/ 10040388 w 12193149"/>
              <a:gd name="connsiteY56" fmla="*/ 1741632 h 2344739"/>
              <a:gd name="connsiteX57" fmla="*/ 9961167 w 12193149"/>
              <a:gd name="connsiteY57" fmla="*/ 1757147 h 2344739"/>
              <a:gd name="connsiteX58" fmla="*/ 9848940 w 12193149"/>
              <a:gd name="connsiteY58" fmla="*/ 1763915 h 2344739"/>
              <a:gd name="connsiteX59" fmla="*/ 9729457 w 12193149"/>
              <a:gd name="connsiteY59" fmla="*/ 1784122 h 2344739"/>
              <a:gd name="connsiteX60" fmla="*/ 9613704 w 12193149"/>
              <a:gd name="connsiteY60" fmla="*/ 1812371 h 2344739"/>
              <a:gd name="connsiteX61" fmla="*/ 9338590 w 12193149"/>
              <a:gd name="connsiteY61" fmla="*/ 1869293 h 2344739"/>
              <a:gd name="connsiteX62" fmla="*/ 9232518 w 12193149"/>
              <a:gd name="connsiteY62" fmla="*/ 1893149 h 2344739"/>
              <a:gd name="connsiteX63" fmla="*/ 9156690 w 12193149"/>
              <a:gd name="connsiteY63" fmla="*/ 1903228 h 2344739"/>
              <a:gd name="connsiteX64" fmla="*/ 9054601 w 12193149"/>
              <a:gd name="connsiteY64" fmla="*/ 1910755 h 2344739"/>
              <a:gd name="connsiteX65" fmla="*/ 9006634 w 12193149"/>
              <a:gd name="connsiteY65" fmla="*/ 1914040 h 2344739"/>
              <a:gd name="connsiteX66" fmla="*/ 9006349 w 12193149"/>
              <a:gd name="connsiteY66" fmla="*/ 1913800 h 2344739"/>
              <a:gd name="connsiteX67" fmla="*/ 8997380 w 12193149"/>
              <a:gd name="connsiteY67" fmla="*/ 1915011 h 2344739"/>
              <a:gd name="connsiteX68" fmla="*/ 8991542 w 12193149"/>
              <a:gd name="connsiteY68" fmla="*/ 1917072 h 2344739"/>
              <a:gd name="connsiteX69" fmla="*/ 8975485 w 12193149"/>
              <a:gd name="connsiteY69" fmla="*/ 1920298 h 2344739"/>
              <a:gd name="connsiteX70" fmla="*/ 8969159 w 12193149"/>
              <a:gd name="connsiteY70" fmla="*/ 1919598 h 2344739"/>
              <a:gd name="connsiteX71" fmla="*/ 8964196 w 12193149"/>
              <a:gd name="connsiteY71" fmla="*/ 1917373 h 2344739"/>
              <a:gd name="connsiteX72" fmla="*/ 8930136 w 12193149"/>
              <a:gd name="connsiteY72" fmla="*/ 1914185 h 2344739"/>
              <a:gd name="connsiteX73" fmla="*/ 8753592 w 12193149"/>
              <a:gd name="connsiteY73" fmla="*/ 1933417 h 2344739"/>
              <a:gd name="connsiteX74" fmla="*/ 8708995 w 12193149"/>
              <a:gd name="connsiteY74" fmla="*/ 1935518 h 2344739"/>
              <a:gd name="connsiteX75" fmla="*/ 8597219 w 12193149"/>
              <a:gd name="connsiteY75" fmla="*/ 1944090 h 2344739"/>
              <a:gd name="connsiteX76" fmla="*/ 8526378 w 12193149"/>
              <a:gd name="connsiteY76" fmla="*/ 1929248 h 2344739"/>
              <a:gd name="connsiteX77" fmla="*/ 8512131 w 12193149"/>
              <a:gd name="connsiteY77" fmla="*/ 1935163 h 2344739"/>
              <a:gd name="connsiteX78" fmla="*/ 8507315 w 12193149"/>
              <a:gd name="connsiteY78" fmla="*/ 1938164 h 2344739"/>
              <a:gd name="connsiteX79" fmla="*/ 8499116 w 12193149"/>
              <a:gd name="connsiteY79" fmla="*/ 1940902 h 2344739"/>
              <a:gd name="connsiteX80" fmla="*/ 8498742 w 12193149"/>
              <a:gd name="connsiteY80" fmla="*/ 1940723 h 2344739"/>
              <a:gd name="connsiteX81" fmla="*/ 8491397 w 12193149"/>
              <a:gd name="connsiteY81" fmla="*/ 1943773 h 2344739"/>
              <a:gd name="connsiteX82" fmla="*/ 8368330 w 12193149"/>
              <a:gd name="connsiteY82" fmla="*/ 1957815 h 2344739"/>
              <a:gd name="connsiteX83" fmla="*/ 8354947 w 12193149"/>
              <a:gd name="connsiteY83" fmla="*/ 1958009 h 2344739"/>
              <a:gd name="connsiteX84" fmla="*/ 8321252 w 12193149"/>
              <a:gd name="connsiteY84" fmla="*/ 1974587 h 2344739"/>
              <a:gd name="connsiteX85" fmla="*/ 8315581 w 12193149"/>
              <a:gd name="connsiteY85" fmla="*/ 1974913 h 2344739"/>
              <a:gd name="connsiteX86" fmla="*/ 8296322 w 12193149"/>
              <a:gd name="connsiteY86" fmla="*/ 1988808 h 2344739"/>
              <a:gd name="connsiteX87" fmla="*/ 8285424 w 12193149"/>
              <a:gd name="connsiteY87" fmla="*/ 1994631 h 2344739"/>
              <a:gd name="connsiteX88" fmla="*/ 8284298 w 12193149"/>
              <a:gd name="connsiteY88" fmla="*/ 1999074 h 2344739"/>
              <a:gd name="connsiteX89" fmla="*/ 8267224 w 12193149"/>
              <a:gd name="connsiteY89" fmla="*/ 2006249 h 2344739"/>
              <a:gd name="connsiteX90" fmla="*/ 8264525 w 12193149"/>
              <a:gd name="connsiteY90" fmla="*/ 2006019 h 2344739"/>
              <a:gd name="connsiteX91" fmla="*/ 8253181 w 12193149"/>
              <a:gd name="connsiteY91" fmla="*/ 2015862 h 2344739"/>
              <a:gd name="connsiteX92" fmla="*/ 8246982 w 12193149"/>
              <a:gd name="connsiteY92" fmla="*/ 2028854 h 2344739"/>
              <a:gd name="connsiteX93" fmla="*/ 8091420 w 12193149"/>
              <a:gd name="connsiteY93" fmla="*/ 2075015 h 2344739"/>
              <a:gd name="connsiteX94" fmla="*/ 7906555 w 12193149"/>
              <a:gd name="connsiteY94" fmla="*/ 2116988 h 2344739"/>
              <a:gd name="connsiteX95" fmla="*/ 7719893 w 12193149"/>
              <a:gd name="connsiteY95" fmla="*/ 2142703 h 2344739"/>
              <a:gd name="connsiteX96" fmla="*/ 7615495 w 12193149"/>
              <a:gd name="connsiteY96" fmla="*/ 2139232 h 2344739"/>
              <a:gd name="connsiteX97" fmla="*/ 7528691 w 12193149"/>
              <a:gd name="connsiteY97" fmla="*/ 2145060 h 2344739"/>
              <a:gd name="connsiteX98" fmla="*/ 7520719 w 12193149"/>
              <a:gd name="connsiteY98" fmla="*/ 2147613 h 2344739"/>
              <a:gd name="connsiteX99" fmla="*/ 7508559 w 12193149"/>
              <a:gd name="connsiteY99" fmla="*/ 2148948 h 2344739"/>
              <a:gd name="connsiteX100" fmla="*/ 7508188 w 12193149"/>
              <a:gd name="connsiteY100" fmla="*/ 2148621 h 2344739"/>
              <a:gd name="connsiteX101" fmla="*/ 7496943 w 12193149"/>
              <a:gd name="connsiteY101" fmla="*/ 2150573 h 2344739"/>
              <a:gd name="connsiteX102" fmla="*/ 7219707 w 12193149"/>
              <a:gd name="connsiteY102" fmla="*/ 2156680 h 2344739"/>
              <a:gd name="connsiteX103" fmla="*/ 7202249 w 12193149"/>
              <a:gd name="connsiteY103" fmla="*/ 2161230 h 2344739"/>
              <a:gd name="connsiteX104" fmla="*/ 7198152 w 12193149"/>
              <a:gd name="connsiteY104" fmla="*/ 2166588 h 2344739"/>
              <a:gd name="connsiteX105" fmla="*/ 7171956 w 12193149"/>
              <a:gd name="connsiteY105" fmla="*/ 2171236 h 2344739"/>
              <a:gd name="connsiteX106" fmla="*/ 7098136 w 12193149"/>
              <a:gd name="connsiteY106" fmla="*/ 2183464 h 2344739"/>
              <a:gd name="connsiteX107" fmla="*/ 7019644 w 12193149"/>
              <a:gd name="connsiteY107" fmla="*/ 2183090 h 2344739"/>
              <a:gd name="connsiteX108" fmla="*/ 6905294 w 12193149"/>
              <a:gd name="connsiteY108" fmla="*/ 2212596 h 2344739"/>
              <a:gd name="connsiteX109" fmla="*/ 6709370 w 12193149"/>
              <a:gd name="connsiteY109" fmla="*/ 2240551 h 2344739"/>
              <a:gd name="connsiteX110" fmla="*/ 6550602 w 12193149"/>
              <a:gd name="connsiteY110" fmla="*/ 2269327 h 2344739"/>
              <a:gd name="connsiteX111" fmla="*/ 6318708 w 12193149"/>
              <a:gd name="connsiteY111" fmla="*/ 2316127 h 2344739"/>
              <a:gd name="connsiteX112" fmla="*/ 6169822 w 12193149"/>
              <a:gd name="connsiteY112" fmla="*/ 2318214 h 2344739"/>
              <a:gd name="connsiteX113" fmla="*/ 6074996 w 12193149"/>
              <a:gd name="connsiteY113" fmla="*/ 2338676 h 2344739"/>
              <a:gd name="connsiteX114" fmla="*/ 6069677 w 12193149"/>
              <a:gd name="connsiteY114" fmla="*/ 2337139 h 2344739"/>
              <a:gd name="connsiteX115" fmla="*/ 6049786 w 12193149"/>
              <a:gd name="connsiteY115" fmla="*/ 2337822 h 2344739"/>
              <a:gd name="connsiteX116" fmla="*/ 6042433 w 12193149"/>
              <a:gd name="connsiteY116" fmla="*/ 2329473 h 2344739"/>
              <a:gd name="connsiteX117" fmla="*/ 6011238 w 12193149"/>
              <a:gd name="connsiteY117" fmla="*/ 2324380 h 2344739"/>
              <a:gd name="connsiteX118" fmla="*/ 5958523 w 12193149"/>
              <a:gd name="connsiteY118" fmla="*/ 2328024 h 2344739"/>
              <a:gd name="connsiteX119" fmla="*/ 5760067 w 12193149"/>
              <a:gd name="connsiteY119" fmla="*/ 2343716 h 2344739"/>
              <a:gd name="connsiteX120" fmla="*/ 5628108 w 12193149"/>
              <a:gd name="connsiteY120" fmla="*/ 2344739 h 2344739"/>
              <a:gd name="connsiteX121" fmla="*/ 5472054 w 12193149"/>
              <a:gd name="connsiteY121" fmla="*/ 2330719 h 2344739"/>
              <a:gd name="connsiteX122" fmla="*/ 5433909 w 12193149"/>
              <a:gd name="connsiteY122" fmla="*/ 2319466 h 2344739"/>
              <a:gd name="connsiteX123" fmla="*/ 5382817 w 12193149"/>
              <a:gd name="connsiteY123" fmla="*/ 2301764 h 2344739"/>
              <a:gd name="connsiteX124" fmla="*/ 5262912 w 12193149"/>
              <a:gd name="connsiteY124" fmla="*/ 2281347 h 2344739"/>
              <a:gd name="connsiteX125" fmla="*/ 5224109 w 12193149"/>
              <a:gd name="connsiteY125" fmla="*/ 2270223 h 2344739"/>
              <a:gd name="connsiteX126" fmla="*/ 5175808 w 12193149"/>
              <a:gd name="connsiteY126" fmla="*/ 2267233 h 2344739"/>
              <a:gd name="connsiteX127" fmla="*/ 5157702 w 12193149"/>
              <a:gd name="connsiteY127" fmla="*/ 2260010 h 2344739"/>
              <a:gd name="connsiteX128" fmla="*/ 5143747 w 12193149"/>
              <a:gd name="connsiteY128" fmla="*/ 2256610 h 2344739"/>
              <a:gd name="connsiteX129" fmla="*/ 5140744 w 12193149"/>
              <a:gd name="connsiteY129" fmla="*/ 2254509 h 2344739"/>
              <a:gd name="connsiteX130" fmla="*/ 5122807 w 12193149"/>
              <a:gd name="connsiteY130" fmla="*/ 2243656 h 2344739"/>
              <a:gd name="connsiteX131" fmla="*/ 5066938 w 12193149"/>
              <a:gd name="connsiteY131" fmla="*/ 2250227 h 2344739"/>
              <a:gd name="connsiteX132" fmla="*/ 5012662 w 12193149"/>
              <a:gd name="connsiteY132" fmla="*/ 2233846 h 2344739"/>
              <a:gd name="connsiteX133" fmla="*/ 4841589 w 12193149"/>
              <a:gd name="connsiteY133" fmla="*/ 2209829 h 2344739"/>
              <a:gd name="connsiteX134" fmla="*/ 4763595 w 12193149"/>
              <a:gd name="connsiteY134" fmla="*/ 2182061 h 2344739"/>
              <a:gd name="connsiteX135" fmla="*/ 4724334 w 12193149"/>
              <a:gd name="connsiteY135" fmla="*/ 2173047 h 2344739"/>
              <a:gd name="connsiteX136" fmla="*/ 4722324 w 12193149"/>
              <a:gd name="connsiteY136" fmla="*/ 2172298 h 2344739"/>
              <a:gd name="connsiteX137" fmla="*/ 4723259 w 12193149"/>
              <a:gd name="connsiteY137" fmla="*/ 2172087 h 2344739"/>
              <a:gd name="connsiteX138" fmla="*/ 4718350 w 12193149"/>
              <a:gd name="connsiteY138" fmla="*/ 2170817 h 2344739"/>
              <a:gd name="connsiteX139" fmla="*/ 4722324 w 12193149"/>
              <a:gd name="connsiteY139" fmla="*/ 2172298 h 2344739"/>
              <a:gd name="connsiteX140" fmla="*/ 4716674 w 12193149"/>
              <a:gd name="connsiteY140" fmla="*/ 2173573 h 2344739"/>
              <a:gd name="connsiteX141" fmla="*/ 4516962 w 12193149"/>
              <a:gd name="connsiteY141" fmla="*/ 2163671 h 2344739"/>
              <a:gd name="connsiteX142" fmla="*/ 4429691 w 12193149"/>
              <a:gd name="connsiteY142" fmla="*/ 2153020 h 2344739"/>
              <a:gd name="connsiteX143" fmla="*/ 4364023 w 12193149"/>
              <a:gd name="connsiteY143" fmla="*/ 2151674 h 2344739"/>
              <a:gd name="connsiteX144" fmla="*/ 4318114 w 12193149"/>
              <a:gd name="connsiteY144" fmla="*/ 2158289 h 2344739"/>
              <a:gd name="connsiteX145" fmla="*/ 4316258 w 12193149"/>
              <a:gd name="connsiteY145" fmla="*/ 2156948 h 2344739"/>
              <a:gd name="connsiteX146" fmla="*/ 4296292 w 12193149"/>
              <a:gd name="connsiteY146" fmla="*/ 2155069 h 2344739"/>
              <a:gd name="connsiteX147" fmla="*/ 4291212 w 12193149"/>
              <a:gd name="connsiteY147" fmla="*/ 2157986 h 2344739"/>
              <a:gd name="connsiteX148" fmla="*/ 4277290 w 12193149"/>
              <a:gd name="connsiteY148" fmla="*/ 2157740 h 2344739"/>
              <a:gd name="connsiteX149" fmla="*/ 4249265 w 12193149"/>
              <a:gd name="connsiteY149" fmla="*/ 2160064 h 2344739"/>
              <a:gd name="connsiteX150" fmla="*/ 4203199 w 12193149"/>
              <a:gd name="connsiteY150" fmla="*/ 2157269 h 2344739"/>
              <a:gd name="connsiteX151" fmla="*/ 4202893 w 12193149"/>
              <a:gd name="connsiteY151" fmla="*/ 2156010 h 2344739"/>
              <a:gd name="connsiteX152" fmla="*/ 4192396 w 12193149"/>
              <a:gd name="connsiteY152" fmla="*/ 2150376 h 2344739"/>
              <a:gd name="connsiteX153" fmla="*/ 4143893 w 12193149"/>
              <a:gd name="connsiteY153" fmla="*/ 2134511 h 2344739"/>
              <a:gd name="connsiteX154" fmla="*/ 4084245 w 12193149"/>
              <a:gd name="connsiteY154" fmla="*/ 2107978 h 2344739"/>
              <a:gd name="connsiteX155" fmla="*/ 4075694 w 12193149"/>
              <a:gd name="connsiteY155" fmla="*/ 2107143 h 2344739"/>
              <a:gd name="connsiteX156" fmla="*/ 4075575 w 12193149"/>
              <a:gd name="connsiteY156" fmla="*/ 2106844 h 2344739"/>
              <a:gd name="connsiteX157" fmla="*/ 4066658 w 12193149"/>
              <a:gd name="connsiteY157" fmla="*/ 2105400 h 2344739"/>
              <a:gd name="connsiteX158" fmla="*/ 4060102 w 12193149"/>
              <a:gd name="connsiteY158" fmla="*/ 2105618 h 2344739"/>
              <a:gd name="connsiteX159" fmla="*/ 4043512 w 12193149"/>
              <a:gd name="connsiteY159" fmla="*/ 2103997 h 2344739"/>
              <a:gd name="connsiteX160" fmla="*/ 4038145 w 12193149"/>
              <a:gd name="connsiteY160" fmla="*/ 2101563 h 2344739"/>
              <a:gd name="connsiteX161" fmla="*/ 4036511 w 12193149"/>
              <a:gd name="connsiteY161" fmla="*/ 2097896 h 2344739"/>
              <a:gd name="connsiteX162" fmla="*/ 4034926 w 12193149"/>
              <a:gd name="connsiteY162" fmla="*/ 2098131 h 2344739"/>
              <a:gd name="connsiteX163" fmla="*/ 4005686 w 12193149"/>
              <a:gd name="connsiteY163" fmla="*/ 2085563 h 2344739"/>
              <a:gd name="connsiteX164" fmla="*/ 3937994 w 12193149"/>
              <a:gd name="connsiteY164" fmla="*/ 2068106 h 2344739"/>
              <a:gd name="connsiteX165" fmla="*/ 3898423 w 12193149"/>
              <a:gd name="connsiteY165" fmla="*/ 2062451 h 2344739"/>
              <a:gd name="connsiteX166" fmla="*/ 3790908 w 12193149"/>
              <a:gd name="connsiteY166" fmla="*/ 2042213 h 2344739"/>
              <a:gd name="connsiteX167" fmla="*/ 3683661 w 12193149"/>
              <a:gd name="connsiteY167" fmla="*/ 2018290 h 2344739"/>
              <a:gd name="connsiteX168" fmla="*/ 3611183 w 12193149"/>
              <a:gd name="connsiteY168" fmla="*/ 1986019 h 2344739"/>
              <a:gd name="connsiteX169" fmla="*/ 3605003 w 12193149"/>
              <a:gd name="connsiteY169" fmla="*/ 1987381 h 2344739"/>
              <a:gd name="connsiteX170" fmla="*/ 3595884 w 12193149"/>
              <a:gd name="connsiteY170" fmla="*/ 1987545 h 2344739"/>
              <a:gd name="connsiteX171" fmla="*/ 3595649 w 12193149"/>
              <a:gd name="connsiteY171" fmla="*/ 1987276 h 2344739"/>
              <a:gd name="connsiteX172" fmla="*/ 3587126 w 12193149"/>
              <a:gd name="connsiteY172" fmla="*/ 1987966 h 2344739"/>
              <a:gd name="connsiteX173" fmla="*/ 3537283 w 12193149"/>
              <a:gd name="connsiteY173" fmla="*/ 1978267 h 2344739"/>
              <a:gd name="connsiteX174" fmla="*/ 3474371 w 12193149"/>
              <a:gd name="connsiteY174" fmla="*/ 1974606 h 2344739"/>
              <a:gd name="connsiteX175" fmla="*/ 3401876 w 12193149"/>
              <a:gd name="connsiteY175" fmla="*/ 1962558 h 2344739"/>
              <a:gd name="connsiteX176" fmla="*/ 3365036 w 12193149"/>
              <a:gd name="connsiteY176" fmla="*/ 1979510 h 2344739"/>
              <a:gd name="connsiteX177" fmla="*/ 3345174 w 12193149"/>
              <a:gd name="connsiteY177" fmla="*/ 1981192 h 2344739"/>
              <a:gd name="connsiteX178" fmla="*/ 3342846 w 12193149"/>
              <a:gd name="connsiteY178" fmla="*/ 1980217 h 2344739"/>
              <a:gd name="connsiteX179" fmla="*/ 3263504 w 12193149"/>
              <a:gd name="connsiteY179" fmla="*/ 1986094 h 2344739"/>
              <a:gd name="connsiteX180" fmla="*/ 3143704 w 12193149"/>
              <a:gd name="connsiteY180" fmla="*/ 1993869 h 2344739"/>
              <a:gd name="connsiteX181" fmla="*/ 3031439 w 12193149"/>
              <a:gd name="connsiteY181" fmla="*/ 1996512 h 2344739"/>
              <a:gd name="connsiteX182" fmla="*/ 2782717 w 12193149"/>
              <a:gd name="connsiteY182" fmla="*/ 2018333 h 2344739"/>
              <a:gd name="connsiteX183" fmla="*/ 2647675 w 12193149"/>
              <a:gd name="connsiteY183" fmla="*/ 2028869 h 2344739"/>
              <a:gd name="connsiteX184" fmla="*/ 2569176 w 12193149"/>
              <a:gd name="connsiteY184" fmla="*/ 2002628 h 2344739"/>
              <a:gd name="connsiteX185" fmla="*/ 2444403 w 12193149"/>
              <a:gd name="connsiteY185" fmla="*/ 2016529 h 2344739"/>
              <a:gd name="connsiteX186" fmla="*/ 2316260 w 12193149"/>
              <a:gd name="connsiteY186" fmla="*/ 2024996 h 2344739"/>
              <a:gd name="connsiteX187" fmla="*/ 2209726 w 12193149"/>
              <a:gd name="connsiteY187" fmla="*/ 2019763 h 2344739"/>
              <a:gd name="connsiteX188" fmla="*/ 2095813 w 12193149"/>
              <a:gd name="connsiteY188" fmla="*/ 2003052 h 2344739"/>
              <a:gd name="connsiteX189" fmla="*/ 1998504 w 12193149"/>
              <a:gd name="connsiteY189" fmla="*/ 1995032 h 2344739"/>
              <a:gd name="connsiteX190" fmla="*/ 1929320 w 12193149"/>
              <a:gd name="connsiteY190" fmla="*/ 2016977 h 2344739"/>
              <a:gd name="connsiteX191" fmla="*/ 1922798 w 12193149"/>
              <a:gd name="connsiteY191" fmla="*/ 2012146 h 2344739"/>
              <a:gd name="connsiteX192" fmla="*/ 1874228 w 12193149"/>
              <a:gd name="connsiteY192" fmla="*/ 2013741 h 2344739"/>
              <a:gd name="connsiteX193" fmla="*/ 1787803 w 12193149"/>
              <a:gd name="connsiteY193" fmla="*/ 2041363 h 2344739"/>
              <a:gd name="connsiteX194" fmla="*/ 1739352 w 12193149"/>
              <a:gd name="connsiteY194" fmla="*/ 2036312 h 2344739"/>
              <a:gd name="connsiteX195" fmla="*/ 1676219 w 12193149"/>
              <a:gd name="connsiteY195" fmla="*/ 2019963 h 2344739"/>
              <a:gd name="connsiteX196" fmla="*/ 1609817 w 12193149"/>
              <a:gd name="connsiteY196" fmla="*/ 2013066 h 2344739"/>
              <a:gd name="connsiteX197" fmla="*/ 1497258 w 12193149"/>
              <a:gd name="connsiteY197" fmla="*/ 1987476 h 2344739"/>
              <a:gd name="connsiteX198" fmla="*/ 1151127 w 12193149"/>
              <a:gd name="connsiteY198" fmla="*/ 1938041 h 2344739"/>
              <a:gd name="connsiteX199" fmla="*/ 859417 w 12193149"/>
              <a:gd name="connsiteY199" fmla="*/ 1928608 h 2344739"/>
              <a:gd name="connsiteX200" fmla="*/ 838688 w 12193149"/>
              <a:gd name="connsiteY200" fmla="*/ 1929821 h 2344739"/>
              <a:gd name="connsiteX201" fmla="*/ 817957 w 12193149"/>
              <a:gd name="connsiteY201" fmla="*/ 1927857 h 2344739"/>
              <a:gd name="connsiteX202" fmla="*/ 812654 w 12193149"/>
              <a:gd name="connsiteY202" fmla="*/ 1930751 h 2344739"/>
              <a:gd name="connsiteX203" fmla="*/ 721195 w 12193149"/>
              <a:gd name="connsiteY203" fmla="*/ 1929661 h 2344739"/>
              <a:gd name="connsiteX204" fmla="*/ 720890 w 12193149"/>
              <a:gd name="connsiteY204" fmla="*/ 1928399 h 2344739"/>
              <a:gd name="connsiteX205" fmla="*/ 710023 w 12193149"/>
              <a:gd name="connsiteY205" fmla="*/ 1922722 h 2344739"/>
              <a:gd name="connsiteX206" fmla="*/ 597940 w 12193149"/>
              <a:gd name="connsiteY206" fmla="*/ 1879864 h 2344739"/>
              <a:gd name="connsiteX207" fmla="*/ 579683 w 12193149"/>
              <a:gd name="connsiteY207" fmla="*/ 1877212 h 2344739"/>
              <a:gd name="connsiteX208" fmla="*/ 572865 w 12193149"/>
              <a:gd name="connsiteY208" fmla="*/ 1877401 h 2344739"/>
              <a:gd name="connsiteX209" fmla="*/ 446247 w 12193149"/>
              <a:gd name="connsiteY209" fmla="*/ 1839371 h 2344739"/>
              <a:gd name="connsiteX210" fmla="*/ 405163 w 12193149"/>
              <a:gd name="connsiteY210" fmla="*/ 1833548 h 2344739"/>
              <a:gd name="connsiteX211" fmla="*/ 293583 w 12193149"/>
              <a:gd name="connsiteY211" fmla="*/ 1812852 h 2344739"/>
              <a:gd name="connsiteX212" fmla="*/ 119529 w 12193149"/>
              <a:gd name="connsiteY212" fmla="*/ 1761047 h 2344739"/>
              <a:gd name="connsiteX213" fmla="*/ 16674 w 12193149"/>
              <a:gd name="connsiteY213" fmla="*/ 1758191 h 2344739"/>
              <a:gd name="connsiteX214" fmla="*/ 1150 w 12193149"/>
              <a:gd name="connsiteY214" fmla="*/ 1752722 h 2344739"/>
              <a:gd name="connsiteX215" fmla="*/ 1148 w 12193149"/>
              <a:gd name="connsiteY215" fmla="*/ 222213 h 2344739"/>
              <a:gd name="connsiteX216" fmla="*/ 1148 w 12193149"/>
              <a:gd name="connsiteY216" fmla="*/ 0 h 234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2193149" h="2344739">
                <a:moveTo>
                  <a:pt x="1148" y="0"/>
                </a:moveTo>
                <a:lnTo>
                  <a:pt x="12193148" y="0"/>
                </a:lnTo>
                <a:cubicBezTo>
                  <a:pt x="12193148" y="193246"/>
                  <a:pt x="12193149" y="386493"/>
                  <a:pt x="12193149" y="579739"/>
                </a:cubicBezTo>
                <a:lnTo>
                  <a:pt x="12185986" y="584189"/>
                </a:lnTo>
                <a:cubicBezTo>
                  <a:pt x="12156393" y="577430"/>
                  <a:pt x="12176978" y="588328"/>
                  <a:pt x="12156363" y="597366"/>
                </a:cubicBezTo>
                <a:cubicBezTo>
                  <a:pt x="12172308" y="611308"/>
                  <a:pt x="12127905" y="602876"/>
                  <a:pt x="12139215" y="623179"/>
                </a:cubicBezTo>
                <a:cubicBezTo>
                  <a:pt x="12135103" y="624180"/>
                  <a:pt x="12130766" y="624512"/>
                  <a:pt x="12126327" y="624690"/>
                </a:cubicBezTo>
                <a:lnTo>
                  <a:pt x="12124007" y="624794"/>
                </a:lnTo>
                <a:lnTo>
                  <a:pt x="12116854" y="628608"/>
                </a:lnTo>
                <a:lnTo>
                  <a:pt x="12099497" y="628139"/>
                </a:lnTo>
                <a:cubicBezTo>
                  <a:pt x="12095162" y="629804"/>
                  <a:pt x="12090978" y="632365"/>
                  <a:pt x="12087073" y="636341"/>
                </a:cubicBezTo>
                <a:cubicBezTo>
                  <a:pt x="12078890" y="656743"/>
                  <a:pt x="12040481" y="653846"/>
                  <a:pt x="12031073" y="680009"/>
                </a:cubicBezTo>
                <a:cubicBezTo>
                  <a:pt x="12026399" y="688254"/>
                  <a:pt x="12004497" y="705355"/>
                  <a:pt x="11995833" y="703458"/>
                </a:cubicBezTo>
                <a:cubicBezTo>
                  <a:pt x="11990333" y="705967"/>
                  <a:pt x="11986699" y="712045"/>
                  <a:pt x="11979717" y="708161"/>
                </a:cubicBezTo>
                <a:cubicBezTo>
                  <a:pt x="11970382" y="704240"/>
                  <a:pt x="11963763" y="727262"/>
                  <a:pt x="11959046" y="717558"/>
                </a:cubicBezTo>
                <a:lnTo>
                  <a:pt x="11920454" y="730883"/>
                </a:lnTo>
                <a:cubicBezTo>
                  <a:pt x="11919152" y="737943"/>
                  <a:pt x="11912619" y="740145"/>
                  <a:pt x="11903656" y="742426"/>
                </a:cubicBezTo>
                <a:lnTo>
                  <a:pt x="11895048" y="744791"/>
                </a:lnTo>
                <a:lnTo>
                  <a:pt x="11891968" y="755729"/>
                </a:lnTo>
                <a:cubicBezTo>
                  <a:pt x="11881074" y="746401"/>
                  <a:pt x="11884523" y="777742"/>
                  <a:pt x="11870776" y="777816"/>
                </a:cubicBezTo>
                <a:lnTo>
                  <a:pt x="11813376" y="797659"/>
                </a:lnTo>
                <a:lnTo>
                  <a:pt x="11590693" y="963777"/>
                </a:lnTo>
                <a:cubicBezTo>
                  <a:pt x="11550201" y="990714"/>
                  <a:pt x="11542649" y="940770"/>
                  <a:pt x="11506817" y="1033623"/>
                </a:cubicBezTo>
                <a:cubicBezTo>
                  <a:pt x="11450023" y="1089460"/>
                  <a:pt x="11337127" y="1190174"/>
                  <a:pt x="11280332" y="1223571"/>
                </a:cubicBezTo>
                <a:cubicBezTo>
                  <a:pt x="11267547" y="1231171"/>
                  <a:pt x="11229147" y="1296589"/>
                  <a:pt x="11228309" y="1276236"/>
                </a:cubicBezTo>
                <a:cubicBezTo>
                  <a:pt x="11223950" y="1278203"/>
                  <a:pt x="11220761" y="1277680"/>
                  <a:pt x="11218087" y="1275961"/>
                </a:cubicBezTo>
                <a:lnTo>
                  <a:pt x="11217184" y="1275018"/>
                </a:lnTo>
                <a:lnTo>
                  <a:pt x="11188885" y="1292383"/>
                </a:lnTo>
                <a:lnTo>
                  <a:pt x="11184501" y="1292525"/>
                </a:lnTo>
                <a:lnTo>
                  <a:pt x="11166854" y="1306612"/>
                </a:lnTo>
                <a:lnTo>
                  <a:pt x="11157311" y="1312414"/>
                </a:lnTo>
                <a:lnTo>
                  <a:pt x="11155496" y="1317097"/>
                </a:lnTo>
                <a:cubicBezTo>
                  <a:pt x="11153045" y="1320465"/>
                  <a:pt x="11148902" y="1323112"/>
                  <a:pt x="11140961" y="1324115"/>
                </a:cubicBezTo>
                <a:lnTo>
                  <a:pt x="11138961" y="1323772"/>
                </a:lnTo>
                <a:lnTo>
                  <a:pt x="11128208" y="1333832"/>
                </a:lnTo>
                <a:cubicBezTo>
                  <a:pt x="11124962" y="1337814"/>
                  <a:pt x="11122359" y="1342287"/>
                  <a:pt x="11120691" y="1347424"/>
                </a:cubicBezTo>
                <a:cubicBezTo>
                  <a:pt x="11081770" y="1370685"/>
                  <a:pt x="10952581" y="1444106"/>
                  <a:pt x="10894683" y="1473399"/>
                </a:cubicBezTo>
                <a:cubicBezTo>
                  <a:pt x="10861781" y="1488434"/>
                  <a:pt x="10817803" y="1508886"/>
                  <a:pt x="10773300" y="1523191"/>
                </a:cubicBezTo>
                <a:cubicBezTo>
                  <a:pt x="10733414" y="1567419"/>
                  <a:pt x="10677791" y="1526735"/>
                  <a:pt x="10627668" y="1559229"/>
                </a:cubicBezTo>
                <a:cubicBezTo>
                  <a:pt x="10590276" y="1542103"/>
                  <a:pt x="10613693" y="1562282"/>
                  <a:pt x="10581895" y="1568689"/>
                </a:cubicBezTo>
                <a:cubicBezTo>
                  <a:pt x="10597733" y="1591656"/>
                  <a:pt x="10540912" y="1568241"/>
                  <a:pt x="10547790" y="1598423"/>
                </a:cubicBezTo>
                <a:cubicBezTo>
                  <a:pt x="10541784" y="1598632"/>
                  <a:pt x="10535750" y="1597886"/>
                  <a:pt x="10529643" y="1596907"/>
                </a:cubicBezTo>
                <a:lnTo>
                  <a:pt x="10526446" y="1596411"/>
                </a:lnTo>
                <a:lnTo>
                  <a:pt x="10515129" y="1599537"/>
                </a:lnTo>
                <a:lnTo>
                  <a:pt x="10491735" y="1594156"/>
                </a:lnTo>
                <a:cubicBezTo>
                  <a:pt x="10485147" y="1595190"/>
                  <a:pt x="10478389" y="1597459"/>
                  <a:pt x="10471418" y="1601693"/>
                </a:cubicBezTo>
                <a:cubicBezTo>
                  <a:pt x="10451763" y="1626665"/>
                  <a:pt x="10400774" y="1612276"/>
                  <a:pt x="10377042" y="1644598"/>
                </a:cubicBezTo>
                <a:cubicBezTo>
                  <a:pt x="10367240" y="1654315"/>
                  <a:pt x="10330319" y="1671126"/>
                  <a:pt x="10319338" y="1666221"/>
                </a:cubicBezTo>
                <a:cubicBezTo>
                  <a:pt x="10310813" y="1668060"/>
                  <a:pt x="10303331" y="1675173"/>
                  <a:pt x="10295467" y="1668079"/>
                </a:cubicBezTo>
                <a:cubicBezTo>
                  <a:pt x="10284420" y="1660290"/>
                  <a:pt x="10265794" y="1689186"/>
                  <a:pt x="10263443" y="1674948"/>
                </a:cubicBezTo>
                <a:lnTo>
                  <a:pt x="10205418" y="1682149"/>
                </a:lnTo>
                <a:cubicBezTo>
                  <a:pt x="10200696" y="1691209"/>
                  <a:pt x="10190895" y="1692356"/>
                  <a:pt x="10177759" y="1692943"/>
                </a:cubicBezTo>
                <a:lnTo>
                  <a:pt x="10165070" y="1693739"/>
                </a:lnTo>
                <a:lnTo>
                  <a:pt x="10156308" y="1707487"/>
                </a:lnTo>
                <a:cubicBezTo>
                  <a:pt x="10145406" y="1692057"/>
                  <a:pt x="10136981" y="1734810"/>
                  <a:pt x="10118267" y="1731142"/>
                </a:cubicBezTo>
                <a:lnTo>
                  <a:pt x="10083317" y="1743296"/>
                </a:lnTo>
                <a:cubicBezTo>
                  <a:pt x="10075718" y="1741227"/>
                  <a:pt x="10048011" y="1742555"/>
                  <a:pt x="10040388" y="1741632"/>
                </a:cubicBezTo>
                <a:cubicBezTo>
                  <a:pt x="9999609" y="1751733"/>
                  <a:pt x="9985545" y="1752223"/>
                  <a:pt x="9961167" y="1757147"/>
                </a:cubicBezTo>
                <a:cubicBezTo>
                  <a:pt x="9920131" y="1757289"/>
                  <a:pt x="9889892" y="1754090"/>
                  <a:pt x="9848940" y="1763915"/>
                </a:cubicBezTo>
                <a:lnTo>
                  <a:pt x="9729457" y="1784122"/>
                </a:lnTo>
                <a:cubicBezTo>
                  <a:pt x="9676207" y="1774536"/>
                  <a:pt x="9631235" y="1799759"/>
                  <a:pt x="9613704" y="1812371"/>
                </a:cubicBezTo>
                <a:cubicBezTo>
                  <a:pt x="9548152" y="1826647"/>
                  <a:pt x="9410970" y="1863993"/>
                  <a:pt x="9338590" y="1869293"/>
                </a:cubicBezTo>
                <a:lnTo>
                  <a:pt x="9232518" y="1893149"/>
                </a:lnTo>
                <a:lnTo>
                  <a:pt x="9156690" y="1903228"/>
                </a:lnTo>
                <a:lnTo>
                  <a:pt x="9054601" y="1910755"/>
                </a:lnTo>
                <a:lnTo>
                  <a:pt x="9006634" y="1914040"/>
                </a:lnTo>
                <a:lnTo>
                  <a:pt x="9006349" y="1913800"/>
                </a:lnTo>
                <a:cubicBezTo>
                  <a:pt x="9004294" y="1913580"/>
                  <a:pt x="9001475" y="1913908"/>
                  <a:pt x="8997380" y="1915011"/>
                </a:cubicBezTo>
                <a:lnTo>
                  <a:pt x="8991542" y="1917072"/>
                </a:lnTo>
                <a:lnTo>
                  <a:pt x="8975485" y="1920298"/>
                </a:lnTo>
                <a:lnTo>
                  <a:pt x="8969159" y="1919598"/>
                </a:lnTo>
                <a:lnTo>
                  <a:pt x="8964196" y="1917373"/>
                </a:lnTo>
                <a:cubicBezTo>
                  <a:pt x="8955841" y="1925324"/>
                  <a:pt x="8956668" y="1934272"/>
                  <a:pt x="8930136" y="1914185"/>
                </a:cubicBezTo>
                <a:cubicBezTo>
                  <a:pt x="8899182" y="1915205"/>
                  <a:pt x="8790451" y="1929860"/>
                  <a:pt x="8753592" y="1933417"/>
                </a:cubicBezTo>
                <a:cubicBezTo>
                  <a:pt x="8720970" y="1944137"/>
                  <a:pt x="8749345" y="1930476"/>
                  <a:pt x="8708995" y="1935518"/>
                </a:cubicBezTo>
                <a:cubicBezTo>
                  <a:pt x="8672757" y="1955053"/>
                  <a:pt x="8640293" y="1938613"/>
                  <a:pt x="8597219" y="1944090"/>
                </a:cubicBezTo>
                <a:lnTo>
                  <a:pt x="8526378" y="1929248"/>
                </a:lnTo>
                <a:lnTo>
                  <a:pt x="8512131" y="1935163"/>
                </a:lnTo>
                <a:lnTo>
                  <a:pt x="8507315" y="1938164"/>
                </a:lnTo>
                <a:cubicBezTo>
                  <a:pt x="8503797" y="1939941"/>
                  <a:pt x="8501196" y="1940752"/>
                  <a:pt x="8499116" y="1940902"/>
                </a:cubicBezTo>
                <a:lnTo>
                  <a:pt x="8498742" y="1940723"/>
                </a:lnTo>
                <a:lnTo>
                  <a:pt x="8491397" y="1943773"/>
                </a:lnTo>
                <a:lnTo>
                  <a:pt x="8368330" y="1957815"/>
                </a:lnTo>
                <a:cubicBezTo>
                  <a:pt x="8363173" y="1959840"/>
                  <a:pt x="8358881" y="1959492"/>
                  <a:pt x="8354947" y="1958009"/>
                </a:cubicBezTo>
                <a:lnTo>
                  <a:pt x="8321252" y="1974587"/>
                </a:lnTo>
                <a:lnTo>
                  <a:pt x="8315581" y="1974913"/>
                </a:lnTo>
                <a:lnTo>
                  <a:pt x="8296322" y="1988808"/>
                </a:lnTo>
                <a:lnTo>
                  <a:pt x="8285424" y="1994631"/>
                </a:lnTo>
                <a:lnTo>
                  <a:pt x="8284298" y="1999074"/>
                </a:lnTo>
                <a:cubicBezTo>
                  <a:pt x="8281994" y="2002319"/>
                  <a:pt x="8277300" y="2004967"/>
                  <a:pt x="8267224" y="2006249"/>
                </a:cubicBezTo>
                <a:lnTo>
                  <a:pt x="8264525" y="2006019"/>
                </a:lnTo>
                <a:lnTo>
                  <a:pt x="8253181" y="2015862"/>
                </a:lnTo>
                <a:cubicBezTo>
                  <a:pt x="8250007" y="2019712"/>
                  <a:pt x="8247795" y="2023994"/>
                  <a:pt x="8246982" y="2028854"/>
                </a:cubicBezTo>
                <a:cubicBezTo>
                  <a:pt x="8182975" y="2025947"/>
                  <a:pt x="8148279" y="2060069"/>
                  <a:pt x="8091420" y="2075015"/>
                </a:cubicBezTo>
                <a:cubicBezTo>
                  <a:pt x="8026616" y="2098157"/>
                  <a:pt x="7968218" y="2119393"/>
                  <a:pt x="7906555" y="2116988"/>
                </a:cubicBezTo>
                <a:cubicBezTo>
                  <a:pt x="7836267" y="2131900"/>
                  <a:pt x="7782114" y="2134131"/>
                  <a:pt x="7719893" y="2142703"/>
                </a:cubicBezTo>
                <a:lnTo>
                  <a:pt x="7615495" y="2139232"/>
                </a:lnTo>
                <a:lnTo>
                  <a:pt x="7528691" y="2145060"/>
                </a:lnTo>
                <a:lnTo>
                  <a:pt x="7520719" y="2147613"/>
                </a:lnTo>
                <a:cubicBezTo>
                  <a:pt x="7515141" y="2148952"/>
                  <a:pt x="7511320" y="2149302"/>
                  <a:pt x="7508559" y="2148948"/>
                </a:cubicBezTo>
                <a:lnTo>
                  <a:pt x="7508188" y="2148621"/>
                </a:lnTo>
                <a:lnTo>
                  <a:pt x="7496943" y="2150573"/>
                </a:lnTo>
                <a:lnTo>
                  <a:pt x="7219707" y="2156680"/>
                </a:lnTo>
                <a:lnTo>
                  <a:pt x="7202249" y="2161230"/>
                </a:lnTo>
                <a:lnTo>
                  <a:pt x="7198152" y="2166588"/>
                </a:lnTo>
                <a:cubicBezTo>
                  <a:pt x="7193259" y="2170111"/>
                  <a:pt x="7185654" y="2172250"/>
                  <a:pt x="7171956" y="2171236"/>
                </a:cubicBezTo>
                <a:lnTo>
                  <a:pt x="7098136" y="2183464"/>
                </a:lnTo>
                <a:cubicBezTo>
                  <a:pt x="7062296" y="2184442"/>
                  <a:pt x="7051336" y="2185419"/>
                  <a:pt x="7019644" y="2183090"/>
                </a:cubicBezTo>
                <a:cubicBezTo>
                  <a:pt x="6938675" y="2194028"/>
                  <a:pt x="6944793" y="2218194"/>
                  <a:pt x="6905294" y="2212596"/>
                </a:cubicBezTo>
                <a:cubicBezTo>
                  <a:pt x="6873070" y="2207388"/>
                  <a:pt x="6789137" y="2226462"/>
                  <a:pt x="6709370" y="2240551"/>
                </a:cubicBezTo>
                <a:cubicBezTo>
                  <a:pt x="6650254" y="2250006"/>
                  <a:pt x="6629253" y="2264107"/>
                  <a:pt x="6550602" y="2269327"/>
                </a:cubicBezTo>
                <a:cubicBezTo>
                  <a:pt x="6473302" y="2313417"/>
                  <a:pt x="6410843" y="2289694"/>
                  <a:pt x="6318708" y="2316127"/>
                </a:cubicBezTo>
                <a:cubicBezTo>
                  <a:pt x="6298698" y="2331649"/>
                  <a:pt x="6210439" y="2314456"/>
                  <a:pt x="6169822" y="2318214"/>
                </a:cubicBezTo>
                <a:cubicBezTo>
                  <a:pt x="6129203" y="2321972"/>
                  <a:pt x="6091688" y="2335520"/>
                  <a:pt x="6074996" y="2338676"/>
                </a:cubicBezTo>
                <a:lnTo>
                  <a:pt x="6069677" y="2337139"/>
                </a:lnTo>
                <a:lnTo>
                  <a:pt x="6049786" y="2337822"/>
                </a:lnTo>
                <a:lnTo>
                  <a:pt x="6042433" y="2329473"/>
                </a:lnTo>
                <a:lnTo>
                  <a:pt x="6011238" y="2324380"/>
                </a:lnTo>
                <a:cubicBezTo>
                  <a:pt x="5999830" y="2323793"/>
                  <a:pt x="5971276" y="2324706"/>
                  <a:pt x="5958523" y="2328024"/>
                </a:cubicBezTo>
                <a:lnTo>
                  <a:pt x="5760067" y="2343716"/>
                </a:lnTo>
                <a:lnTo>
                  <a:pt x="5628108" y="2344739"/>
                </a:lnTo>
                <a:lnTo>
                  <a:pt x="5472054" y="2330719"/>
                </a:lnTo>
                <a:cubicBezTo>
                  <a:pt x="5479284" y="2317691"/>
                  <a:pt x="5440157" y="2331757"/>
                  <a:pt x="5433909" y="2319466"/>
                </a:cubicBezTo>
                <a:cubicBezTo>
                  <a:pt x="5430517" y="2309434"/>
                  <a:pt x="5392976" y="2304750"/>
                  <a:pt x="5382817" y="2301764"/>
                </a:cubicBezTo>
                <a:lnTo>
                  <a:pt x="5262912" y="2281347"/>
                </a:lnTo>
                <a:cubicBezTo>
                  <a:pt x="5252746" y="2281163"/>
                  <a:pt x="5231699" y="2272853"/>
                  <a:pt x="5224109" y="2270223"/>
                </a:cubicBezTo>
                <a:lnTo>
                  <a:pt x="5175808" y="2267233"/>
                </a:lnTo>
                <a:lnTo>
                  <a:pt x="5157702" y="2260010"/>
                </a:lnTo>
                <a:lnTo>
                  <a:pt x="5143747" y="2256610"/>
                </a:lnTo>
                <a:lnTo>
                  <a:pt x="5140744" y="2254509"/>
                </a:lnTo>
                <a:cubicBezTo>
                  <a:pt x="5135026" y="2250469"/>
                  <a:pt x="5129229" y="2246658"/>
                  <a:pt x="5122807" y="2243656"/>
                </a:cubicBezTo>
                <a:cubicBezTo>
                  <a:pt x="5109467" y="2272275"/>
                  <a:pt x="5066004" y="2222839"/>
                  <a:pt x="5066938" y="2250227"/>
                </a:cubicBezTo>
                <a:cubicBezTo>
                  <a:pt x="5029345" y="2238711"/>
                  <a:pt x="5040096" y="2267800"/>
                  <a:pt x="5012662" y="2233846"/>
                </a:cubicBezTo>
                <a:cubicBezTo>
                  <a:pt x="4938174" y="2234229"/>
                  <a:pt x="4917504" y="2247236"/>
                  <a:pt x="4841589" y="2209829"/>
                </a:cubicBezTo>
                <a:cubicBezTo>
                  <a:pt x="4807890" y="2193187"/>
                  <a:pt x="4785258" y="2182041"/>
                  <a:pt x="4763595" y="2182061"/>
                </a:cubicBezTo>
                <a:cubicBezTo>
                  <a:pt x="4742475" y="2177561"/>
                  <a:pt x="4730631" y="2174738"/>
                  <a:pt x="4724334" y="2173047"/>
                </a:cubicBezTo>
                <a:lnTo>
                  <a:pt x="4722324" y="2172298"/>
                </a:lnTo>
                <a:lnTo>
                  <a:pt x="4723259" y="2172087"/>
                </a:lnTo>
                <a:cubicBezTo>
                  <a:pt x="4722296" y="2171445"/>
                  <a:pt x="4719415" y="2170839"/>
                  <a:pt x="4718350" y="2170817"/>
                </a:cubicBezTo>
                <a:lnTo>
                  <a:pt x="4722324" y="2172298"/>
                </a:lnTo>
                <a:lnTo>
                  <a:pt x="4716674" y="2173573"/>
                </a:lnTo>
                <a:cubicBezTo>
                  <a:pt x="4681300" y="2166617"/>
                  <a:pt x="4525895" y="2165809"/>
                  <a:pt x="4516962" y="2163671"/>
                </a:cubicBezTo>
                <a:cubicBezTo>
                  <a:pt x="4458971" y="2150559"/>
                  <a:pt x="4463810" y="2149818"/>
                  <a:pt x="4429691" y="2153020"/>
                </a:cubicBezTo>
                <a:cubicBezTo>
                  <a:pt x="4424455" y="2156391"/>
                  <a:pt x="4370126" y="2150097"/>
                  <a:pt x="4364023" y="2151674"/>
                </a:cubicBezTo>
                <a:lnTo>
                  <a:pt x="4318114" y="2158289"/>
                </a:lnTo>
                <a:lnTo>
                  <a:pt x="4316258" y="2156948"/>
                </a:lnTo>
                <a:cubicBezTo>
                  <a:pt x="4307275" y="2153577"/>
                  <a:pt x="4301145" y="2153578"/>
                  <a:pt x="4296292" y="2155069"/>
                </a:cubicBezTo>
                <a:lnTo>
                  <a:pt x="4291212" y="2157986"/>
                </a:lnTo>
                <a:lnTo>
                  <a:pt x="4277290" y="2157740"/>
                </a:lnTo>
                <a:lnTo>
                  <a:pt x="4249265" y="2160064"/>
                </a:lnTo>
                <a:lnTo>
                  <a:pt x="4203199" y="2157269"/>
                </a:lnTo>
                <a:cubicBezTo>
                  <a:pt x="4203096" y="2156849"/>
                  <a:pt x="4202995" y="2156430"/>
                  <a:pt x="4202893" y="2156010"/>
                </a:cubicBezTo>
                <a:cubicBezTo>
                  <a:pt x="4201267" y="2153173"/>
                  <a:pt x="4198292" y="2151054"/>
                  <a:pt x="4192396" y="2150376"/>
                </a:cubicBezTo>
                <a:cubicBezTo>
                  <a:pt x="4205365" y="2133087"/>
                  <a:pt x="4162425" y="2134982"/>
                  <a:pt x="4143893" y="2134511"/>
                </a:cubicBezTo>
                <a:cubicBezTo>
                  <a:pt x="4125868" y="2127445"/>
                  <a:pt x="4100250" y="2113865"/>
                  <a:pt x="4084245" y="2107978"/>
                </a:cubicBezTo>
                <a:lnTo>
                  <a:pt x="4075694" y="2107143"/>
                </a:lnTo>
                <a:cubicBezTo>
                  <a:pt x="4075655" y="2107042"/>
                  <a:pt x="4075614" y="2106943"/>
                  <a:pt x="4075575" y="2106844"/>
                </a:cubicBezTo>
                <a:cubicBezTo>
                  <a:pt x="4073829" y="2106060"/>
                  <a:pt x="4071057" y="2105559"/>
                  <a:pt x="4066658" y="2105400"/>
                </a:cubicBezTo>
                <a:lnTo>
                  <a:pt x="4060102" y="2105618"/>
                </a:lnTo>
                <a:lnTo>
                  <a:pt x="4043512" y="2103997"/>
                </a:lnTo>
                <a:lnTo>
                  <a:pt x="4038145" y="2101563"/>
                </a:lnTo>
                <a:lnTo>
                  <a:pt x="4036511" y="2097896"/>
                </a:lnTo>
                <a:lnTo>
                  <a:pt x="4034926" y="2098131"/>
                </a:lnTo>
                <a:cubicBezTo>
                  <a:pt x="4022576" y="2102995"/>
                  <a:pt x="4018025" y="2111371"/>
                  <a:pt x="4005686" y="2085563"/>
                </a:cubicBezTo>
                <a:lnTo>
                  <a:pt x="3937994" y="2068106"/>
                </a:lnTo>
                <a:cubicBezTo>
                  <a:pt x="3921658" y="2075830"/>
                  <a:pt x="3909686" y="2071141"/>
                  <a:pt x="3898423" y="2062451"/>
                </a:cubicBezTo>
                <a:cubicBezTo>
                  <a:pt x="3862243" y="2062947"/>
                  <a:pt x="3830779" y="2049077"/>
                  <a:pt x="3790908" y="2042213"/>
                </a:cubicBezTo>
                <a:cubicBezTo>
                  <a:pt x="3742158" y="2027507"/>
                  <a:pt x="3726280" y="2025530"/>
                  <a:pt x="3683661" y="2018290"/>
                </a:cubicBezTo>
                <a:lnTo>
                  <a:pt x="3611183" y="1986019"/>
                </a:lnTo>
                <a:lnTo>
                  <a:pt x="3605003" y="1987381"/>
                </a:lnTo>
                <a:cubicBezTo>
                  <a:pt x="3600731" y="1988000"/>
                  <a:pt x="3597877" y="1988000"/>
                  <a:pt x="3595884" y="1987545"/>
                </a:cubicBezTo>
                <a:lnTo>
                  <a:pt x="3595649" y="1987276"/>
                </a:lnTo>
                <a:lnTo>
                  <a:pt x="3587126" y="1987966"/>
                </a:lnTo>
                <a:cubicBezTo>
                  <a:pt x="3572774" y="1989757"/>
                  <a:pt x="3550540" y="1975558"/>
                  <a:pt x="3537283" y="1978267"/>
                </a:cubicBezTo>
                <a:cubicBezTo>
                  <a:pt x="3515092" y="1973971"/>
                  <a:pt x="3489773" y="1980236"/>
                  <a:pt x="3474371" y="1974606"/>
                </a:cubicBezTo>
                <a:lnTo>
                  <a:pt x="3401876" y="1962558"/>
                </a:lnTo>
                <a:lnTo>
                  <a:pt x="3365036" y="1979510"/>
                </a:lnTo>
                <a:cubicBezTo>
                  <a:pt x="3361007" y="1981808"/>
                  <a:pt x="3355145" y="1982886"/>
                  <a:pt x="3345174" y="1981192"/>
                </a:cubicBezTo>
                <a:lnTo>
                  <a:pt x="3342846" y="1980217"/>
                </a:lnTo>
                <a:cubicBezTo>
                  <a:pt x="3337528" y="1982688"/>
                  <a:pt x="3296694" y="1983818"/>
                  <a:pt x="3263504" y="1986094"/>
                </a:cubicBezTo>
                <a:cubicBezTo>
                  <a:pt x="3210873" y="1988435"/>
                  <a:pt x="3204538" y="1996407"/>
                  <a:pt x="3143704" y="1993869"/>
                </a:cubicBezTo>
                <a:cubicBezTo>
                  <a:pt x="3083839" y="1995098"/>
                  <a:pt x="3073438" y="2001104"/>
                  <a:pt x="3031439" y="1996512"/>
                </a:cubicBezTo>
                <a:lnTo>
                  <a:pt x="2782717" y="2018333"/>
                </a:lnTo>
                <a:cubicBezTo>
                  <a:pt x="2720447" y="2045988"/>
                  <a:pt x="2718750" y="2015419"/>
                  <a:pt x="2647675" y="2028869"/>
                </a:cubicBezTo>
                <a:cubicBezTo>
                  <a:pt x="2583664" y="1968934"/>
                  <a:pt x="2609849" y="2007202"/>
                  <a:pt x="2569176" y="2002628"/>
                </a:cubicBezTo>
                <a:lnTo>
                  <a:pt x="2444403" y="2016529"/>
                </a:lnTo>
                <a:cubicBezTo>
                  <a:pt x="2412730" y="2033089"/>
                  <a:pt x="2355175" y="2003000"/>
                  <a:pt x="2316260" y="2024996"/>
                </a:cubicBezTo>
                <a:cubicBezTo>
                  <a:pt x="2277148" y="2025534"/>
                  <a:pt x="2234330" y="2021339"/>
                  <a:pt x="2209726" y="2019763"/>
                </a:cubicBezTo>
                <a:cubicBezTo>
                  <a:pt x="2172984" y="2016106"/>
                  <a:pt x="2131016" y="2007174"/>
                  <a:pt x="2095813" y="2003052"/>
                </a:cubicBezTo>
                <a:cubicBezTo>
                  <a:pt x="2078687" y="2016661"/>
                  <a:pt x="2046700" y="1994357"/>
                  <a:pt x="1998504" y="1995032"/>
                </a:cubicBezTo>
                <a:cubicBezTo>
                  <a:pt x="1979851" y="2010679"/>
                  <a:pt x="1965997" y="1995296"/>
                  <a:pt x="1929320" y="2016977"/>
                </a:cubicBezTo>
                <a:cubicBezTo>
                  <a:pt x="1927506" y="2015185"/>
                  <a:pt x="1925308" y="2013558"/>
                  <a:pt x="1922798" y="2012146"/>
                </a:cubicBezTo>
                <a:cubicBezTo>
                  <a:pt x="1908224" y="2003952"/>
                  <a:pt x="1886476" y="2004665"/>
                  <a:pt x="1874228" y="2013741"/>
                </a:cubicBezTo>
                <a:cubicBezTo>
                  <a:pt x="1844711" y="2028500"/>
                  <a:pt x="1815838" y="2036277"/>
                  <a:pt x="1787803" y="2041363"/>
                </a:cubicBezTo>
                <a:lnTo>
                  <a:pt x="1739352" y="2036312"/>
                </a:lnTo>
                <a:cubicBezTo>
                  <a:pt x="1720756" y="2032746"/>
                  <a:pt x="1697809" y="2023837"/>
                  <a:pt x="1676219" y="2019963"/>
                </a:cubicBezTo>
                <a:cubicBezTo>
                  <a:pt x="1653856" y="2018758"/>
                  <a:pt x="1629782" y="2025363"/>
                  <a:pt x="1609817" y="2013066"/>
                </a:cubicBezTo>
                <a:cubicBezTo>
                  <a:pt x="1570834" y="2001390"/>
                  <a:pt x="1525521" y="2021545"/>
                  <a:pt x="1497258" y="1987476"/>
                </a:cubicBezTo>
                <a:cubicBezTo>
                  <a:pt x="1419429" y="1972767"/>
                  <a:pt x="1265224" y="1952754"/>
                  <a:pt x="1151127" y="1938041"/>
                </a:cubicBezTo>
                <a:cubicBezTo>
                  <a:pt x="1044820" y="1928230"/>
                  <a:pt x="911490" y="1929978"/>
                  <a:pt x="859417" y="1928608"/>
                </a:cubicBezTo>
                <a:lnTo>
                  <a:pt x="838688" y="1929821"/>
                </a:lnTo>
                <a:cubicBezTo>
                  <a:pt x="829380" y="1926412"/>
                  <a:pt x="823010" y="1926387"/>
                  <a:pt x="817957" y="1927857"/>
                </a:cubicBezTo>
                <a:lnTo>
                  <a:pt x="812654" y="1930751"/>
                </a:lnTo>
                <a:lnTo>
                  <a:pt x="721195" y="1929661"/>
                </a:lnTo>
                <a:cubicBezTo>
                  <a:pt x="721095" y="1929241"/>
                  <a:pt x="720991" y="1928820"/>
                  <a:pt x="720890" y="1928399"/>
                </a:cubicBezTo>
                <a:cubicBezTo>
                  <a:pt x="719222" y="1925556"/>
                  <a:pt x="716144" y="1923424"/>
                  <a:pt x="710023" y="1922722"/>
                </a:cubicBezTo>
                <a:cubicBezTo>
                  <a:pt x="689532" y="1914633"/>
                  <a:pt x="619665" y="1887450"/>
                  <a:pt x="597940" y="1879864"/>
                </a:cubicBezTo>
                <a:cubicBezTo>
                  <a:pt x="587430" y="1879265"/>
                  <a:pt x="583862" y="1877622"/>
                  <a:pt x="579683" y="1877212"/>
                </a:cubicBezTo>
                <a:lnTo>
                  <a:pt x="572865" y="1877401"/>
                </a:lnTo>
                <a:cubicBezTo>
                  <a:pt x="550627" y="1871095"/>
                  <a:pt x="474197" y="1846680"/>
                  <a:pt x="446247" y="1839371"/>
                </a:cubicBezTo>
                <a:cubicBezTo>
                  <a:pt x="429213" y="1847023"/>
                  <a:pt x="416808" y="1842285"/>
                  <a:pt x="405163" y="1833548"/>
                </a:cubicBezTo>
                <a:cubicBezTo>
                  <a:pt x="367566" y="1833890"/>
                  <a:pt x="334968" y="1819885"/>
                  <a:pt x="293583" y="1812852"/>
                </a:cubicBezTo>
                <a:lnTo>
                  <a:pt x="119529" y="1761047"/>
                </a:lnTo>
                <a:cubicBezTo>
                  <a:pt x="73377" y="1751937"/>
                  <a:pt x="36403" y="1759579"/>
                  <a:pt x="16674" y="1758191"/>
                </a:cubicBezTo>
                <a:lnTo>
                  <a:pt x="1150" y="1752722"/>
                </a:lnTo>
                <a:cubicBezTo>
                  <a:pt x="-1438" y="1496726"/>
                  <a:pt x="1148" y="514333"/>
                  <a:pt x="1148" y="222213"/>
                </a:cubicBezTo>
                <a:lnTo>
                  <a:pt x="1148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44DD1C-717E-CA44-B245-63BC6A20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8" y="609601"/>
            <a:ext cx="10017455" cy="1216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400" b="1" dirty="0"/>
              <a:t>Maintenir le leadership:</a:t>
            </a:r>
            <a:br>
              <a:rPr lang="fr-FR" sz="2400" b="1" dirty="0"/>
            </a:br>
            <a:r>
              <a:rPr lang="fr-FR" sz="2400" dirty="0"/>
              <a:t>Devenir un milieu d’accueil pour les étudiants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91DBCB-8845-C347-9D6A-EC5328B5B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8" y="2435226"/>
            <a:ext cx="9880979" cy="3819151"/>
          </a:xfrm>
        </p:spPr>
        <p:txBody>
          <a:bodyPr anchor="ctr">
            <a:normAutofit/>
          </a:bodyPr>
          <a:lstStyle/>
          <a:p>
            <a:r>
              <a:rPr lang="fr-FR" dirty="0"/>
              <a:t>Pour les étudiants en médecine (stage d’été)</a:t>
            </a:r>
          </a:p>
          <a:p>
            <a:r>
              <a:rPr lang="fr-FR" dirty="0"/>
              <a:t>Pour les résidents (stage de recherche)</a:t>
            </a:r>
          </a:p>
          <a:p>
            <a:r>
              <a:rPr lang="fr-FR" dirty="0"/>
              <a:t>Pour les étudiants gradués (MSc, PhD)</a:t>
            </a:r>
          </a:p>
          <a:p>
            <a:r>
              <a:rPr lang="fr-FR" dirty="0"/>
              <a:t>Pour les futurs cliniciens-chercheurs (MD-</a:t>
            </a:r>
            <a:r>
              <a:rPr lang="fr-FR" dirty="0" err="1"/>
              <a:t>MSc</a:t>
            </a:r>
            <a:r>
              <a:rPr lang="fr-FR" dirty="0"/>
              <a:t> / MD-PhD)</a:t>
            </a:r>
          </a:p>
          <a:p>
            <a:pPr marL="560070" lvl="1" indent="-285750">
              <a:buFontTx/>
              <a:buChar char="-"/>
            </a:pPr>
            <a:r>
              <a:rPr lang="fr-FR" sz="2000" b="1" dirty="0"/>
              <a:t>1 nouveau facturant par année à </a:t>
            </a:r>
            <a:r>
              <a:rPr lang="fr-FR" sz="2000" b="1" dirty="0" err="1"/>
              <a:t>Ulaval</a:t>
            </a:r>
            <a:r>
              <a:rPr lang="fr-FR" sz="2000" b="1" dirty="0"/>
              <a:t> x 5 ans</a:t>
            </a:r>
          </a:p>
          <a:p>
            <a:pPr marL="560070" lvl="1" indent="-285750">
              <a:buFontTx/>
              <a:buChar char="-"/>
            </a:pPr>
            <a:r>
              <a:rPr lang="fr-FR" sz="2000" b="1" dirty="0"/>
              <a:t>Notre milieu serait un excellent milieu pour l’un d’entre eux</a:t>
            </a:r>
          </a:p>
          <a:p>
            <a:r>
              <a:rPr lang="fr-FR" dirty="0"/>
              <a:t>Travailler avec le CISSS – Centre de recherche, attirer d’autres chercheurs</a:t>
            </a:r>
          </a:p>
        </p:txBody>
      </p:sp>
    </p:spTree>
    <p:extLst>
      <p:ext uri="{BB962C8B-B14F-4D97-AF65-F5344CB8AC3E}">
        <p14:creationId xmlns:p14="http://schemas.microsoft.com/office/powerpoint/2010/main" val="3528494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B2383F-2406-36D0-F4EA-5FA8F20C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/>
              <a:t>En conclusion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B55DAE-B554-DDFB-C19B-00BFA8E17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fr-FR" sz="2200" dirty="0"/>
              <a:t>Notre milieu se démarque par son implication en recherche en 1</a:t>
            </a:r>
            <a:r>
              <a:rPr lang="fr-FR" sz="2200" baseline="30000" dirty="0"/>
              <a:t>ère</a:t>
            </a:r>
            <a:r>
              <a:rPr lang="fr-FR" sz="2200" dirty="0"/>
              <a:t> ligne</a:t>
            </a:r>
          </a:p>
          <a:p>
            <a:pPr lvl="1"/>
            <a:r>
              <a:rPr lang="fr-FR" sz="1800" dirty="0"/>
              <a:t>Projets de recherche émanant de notre milieu</a:t>
            </a:r>
          </a:p>
          <a:p>
            <a:pPr lvl="1"/>
            <a:r>
              <a:rPr lang="fr-FR" sz="1800" dirty="0"/>
              <a:t>Innovations</a:t>
            </a:r>
          </a:p>
          <a:p>
            <a:pPr lvl="1"/>
            <a:r>
              <a:rPr lang="fr-FR" sz="1800" dirty="0"/>
              <a:t>Multiples collaborations</a:t>
            </a:r>
          </a:p>
          <a:p>
            <a:pPr lvl="1"/>
            <a:r>
              <a:rPr lang="fr-FR" sz="1800" dirty="0"/>
              <a:t>Formation d’étudiants gradués et publication d’articles scientifiques</a:t>
            </a:r>
          </a:p>
          <a:p>
            <a:r>
              <a:rPr lang="fr-FR" sz="2200" dirty="0"/>
              <a:t>Nous sommes partie intégrante de l’écosystème de la recherche au Québec</a:t>
            </a:r>
          </a:p>
          <a:p>
            <a:pPr lvl="1"/>
            <a:r>
              <a:rPr lang="fr-FR" sz="1800" dirty="0"/>
              <a:t>Laboratoire de recherche</a:t>
            </a:r>
          </a:p>
          <a:p>
            <a:pPr lvl="1"/>
            <a:r>
              <a:rPr lang="fr-FR" sz="1800" dirty="0"/>
              <a:t>Centre de recherche VITAM</a:t>
            </a:r>
          </a:p>
          <a:p>
            <a:pPr lvl="1"/>
            <a:r>
              <a:rPr lang="fr-FR" sz="1800" dirty="0"/>
              <a:t>Réseau de recherche de l’Université (RRAPPL) et Réseau-1 Québec</a:t>
            </a:r>
          </a:p>
          <a:p>
            <a:r>
              <a:rPr lang="fr-FR" sz="2200" dirty="0"/>
              <a:t>L’appui de la direction du CISSS et du GMF-U du Nord de Lanaudière est essentiel au maintien de notre position de leader en recherche.</a:t>
            </a:r>
          </a:p>
          <a:p>
            <a:r>
              <a:rPr lang="fr-FR" sz="2200" dirty="0"/>
              <a:t>La recherche permet d’attirer la relève en médecine familiale</a:t>
            </a:r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278113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70A1DD7-E672-8DA7-027B-91B241A4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06" y="325369"/>
            <a:ext cx="4670097" cy="1956841"/>
          </a:xfrm>
        </p:spPr>
        <p:txBody>
          <a:bodyPr anchor="b">
            <a:normAutofit/>
          </a:bodyPr>
          <a:lstStyle/>
          <a:p>
            <a:r>
              <a:rPr lang="fr-FR" sz="5400" dirty="0"/>
              <a:t>Remerciements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A9A491-4C18-C49D-62E9-C09CC51CA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670097" cy="3320668"/>
          </a:xfrm>
        </p:spPr>
        <p:txBody>
          <a:bodyPr>
            <a:noAutofit/>
          </a:bodyPr>
          <a:lstStyle/>
          <a:p>
            <a:r>
              <a:rPr lang="fr-FR" sz="2000" dirty="0"/>
              <a:t>Équipe du GMF-U du Nord de Lanaudière</a:t>
            </a:r>
          </a:p>
          <a:p>
            <a:r>
              <a:rPr lang="fr-FR" sz="2000" dirty="0"/>
              <a:t>CISSS de Lanaudière, la DEUR</a:t>
            </a:r>
          </a:p>
          <a:p>
            <a:r>
              <a:rPr lang="fr-FR" sz="2000" dirty="0"/>
              <a:t>Fondation pour la santé du Nord de Lanaudière</a:t>
            </a:r>
          </a:p>
          <a:p>
            <a:r>
              <a:rPr lang="fr-FR" sz="2000" dirty="0"/>
              <a:t>VITAM, Centre de recherche en santé durable</a:t>
            </a:r>
          </a:p>
          <a:p>
            <a:r>
              <a:rPr lang="fr-FR" sz="2000" dirty="0"/>
              <a:t>CMDO, réseau </a:t>
            </a:r>
            <a:r>
              <a:rPr lang="fr-FR" sz="2000" dirty="0" err="1"/>
              <a:t>cardiométabolique</a:t>
            </a:r>
            <a:r>
              <a:rPr lang="fr-FR" sz="2000" dirty="0"/>
              <a:t>, diabète et obésité</a:t>
            </a:r>
          </a:p>
          <a:p>
            <a:r>
              <a:rPr lang="fr-FR" sz="2000" dirty="0"/>
              <a:t>Réseau-1 Québec</a:t>
            </a:r>
          </a:p>
          <a:p>
            <a:r>
              <a:rPr lang="fr-FR" sz="2000" dirty="0"/>
              <a:t>Diabète Action Canada</a:t>
            </a:r>
          </a:p>
        </p:txBody>
      </p:sp>
      <p:pic>
        <p:nvPicPr>
          <p:cNvPr id="5" name="Picture 4" descr="Puzzle blanc avec une pièce rouge">
            <a:extLst>
              <a:ext uri="{FF2B5EF4-FFF2-40B4-BE49-F238E27FC236}">
                <a16:creationId xmlns:a16="http://schemas.microsoft.com/office/drawing/2014/main" id="{BAC01FC7-7761-F677-9548-30B125693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2" r="2098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286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42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8" name="Rectangle 44">
            <a:extLst>
              <a:ext uri="{FF2B5EF4-FFF2-40B4-BE49-F238E27FC236}">
                <a16:creationId xmlns:a16="http://schemas.microsoft.com/office/drawing/2014/main" id="{BCF4857D-F003-4CA1-82AB-00900B100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Small white light bulbs with one large yellow light bulb drawn on a black surface">
            <a:extLst>
              <a:ext uri="{FF2B5EF4-FFF2-40B4-BE49-F238E27FC236}">
                <a16:creationId xmlns:a16="http://schemas.microsoft.com/office/drawing/2014/main" id="{90FF9D70-8E12-41E7-AAC4-C49A4F403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9" r="-2" b="-2"/>
          <a:stretch/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69" name="Rectangle 46">
            <a:extLst>
              <a:ext uri="{FF2B5EF4-FFF2-40B4-BE49-F238E27FC236}">
                <a16:creationId xmlns:a16="http://schemas.microsoft.com/office/drawing/2014/main" id="{79855050-A75B-4DD0-9B56-8B1C7722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0"/>
            <a:ext cx="7765922" cy="61676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9B11E79-329A-0945-AC28-E1F845DA5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634" y="332450"/>
            <a:ext cx="6754447" cy="1471622"/>
          </a:xfrm>
        </p:spPr>
        <p:txBody>
          <a:bodyPr anchor="b">
            <a:normAutofit/>
          </a:bodyPr>
          <a:lstStyle/>
          <a:p>
            <a:pPr>
              <a:lnSpc>
                <a:spcPct val="140000"/>
              </a:lnSpc>
            </a:pPr>
            <a:r>
              <a:rPr lang="fr-FR" sz="2800" dirty="0"/>
              <a:t>N’hésitez pas à me contacter!</a:t>
            </a:r>
          </a:p>
        </p:txBody>
      </p:sp>
      <p:sp>
        <p:nvSpPr>
          <p:cNvPr id="70" name="Rectangle 48">
            <a:extLst>
              <a:ext uri="{FF2B5EF4-FFF2-40B4-BE49-F238E27FC236}">
                <a16:creationId xmlns:a16="http://schemas.microsoft.com/office/drawing/2014/main" id="{5E6738EB-6FF0-4AF9-8462-57F4494B8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753806"/>
            <a:ext cx="4425696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9785CA-18A7-8446-88EB-2A6BB8150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637" y="1940001"/>
            <a:ext cx="6754446" cy="3834594"/>
          </a:xfrm>
        </p:spPr>
        <p:txBody>
          <a:bodyPr anchor="t">
            <a:normAutofit/>
          </a:bodyPr>
          <a:lstStyle/>
          <a:p>
            <a:pPr>
              <a:lnSpc>
                <a:spcPct val="130000"/>
              </a:lnSpc>
            </a:pPr>
            <a:endParaRPr lang="fr-FR" dirty="0"/>
          </a:p>
          <a:p>
            <a:pPr>
              <a:lnSpc>
                <a:spcPct val="130000"/>
              </a:lnSpc>
            </a:pPr>
            <a:r>
              <a:rPr lang="fr-FR" dirty="0"/>
              <a:t>Jean-Sébastien Paquette: </a:t>
            </a:r>
            <a:r>
              <a:rPr lang="fr-FR" dirty="0">
                <a:hlinkClick r:id="rId3"/>
              </a:rPr>
              <a:t>jspaquette.lab@gmail.com</a:t>
            </a:r>
            <a:endParaRPr lang="fr-FR" dirty="0"/>
          </a:p>
          <a:p>
            <a:pPr>
              <a:lnSpc>
                <a:spcPct val="130000"/>
              </a:lnSpc>
            </a:pPr>
            <a:endParaRPr lang="fr-FR" dirty="0"/>
          </a:p>
        </p:txBody>
      </p:sp>
      <p:sp>
        <p:nvSpPr>
          <p:cNvPr id="71" name="Rectangle 50">
            <a:extLst>
              <a:ext uri="{FF2B5EF4-FFF2-40B4-BE49-F238E27FC236}">
                <a16:creationId xmlns:a16="http://schemas.microsoft.com/office/drawing/2014/main" id="{DB791336-FCAA-4174-9303-B3F374861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Rectangle 52">
            <a:extLst>
              <a:ext uri="{FF2B5EF4-FFF2-40B4-BE49-F238E27FC236}">
                <a16:creationId xmlns:a16="http://schemas.microsoft.com/office/drawing/2014/main" id="{CA212158-300D-44D0-9CCE-472C3F669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88521F4-D44A-42C5-9BDB-5CA255540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523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88A19BB-5293-6BA9-CD6D-F91123BE4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fr-FR" sz="5400" dirty="0"/>
              <a:t>Présentation</a:t>
            </a:r>
          </a:p>
        </p:txBody>
      </p:sp>
      <p:sp>
        <p:nvSpPr>
          <p:cNvPr id="11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space réservé du contenu 27">
            <a:extLst>
              <a:ext uri="{FF2B5EF4-FFF2-40B4-BE49-F238E27FC236}">
                <a16:creationId xmlns:a16="http://schemas.microsoft.com/office/drawing/2014/main" id="{D9EC5CD3-C18E-C0EC-55B0-2F82F8A56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fr-FR" sz="2200" dirty="0"/>
              <a:t>Médecin de famille au GMF-U du nord de Lanaudière</a:t>
            </a:r>
          </a:p>
          <a:p>
            <a:pPr lvl="1"/>
            <a:r>
              <a:rPr lang="fr-FR" sz="1800" dirty="0"/>
              <a:t>Responsable de la recherche</a:t>
            </a:r>
          </a:p>
          <a:p>
            <a:pPr lvl="1"/>
            <a:r>
              <a:rPr lang="fr-FR" sz="1800" dirty="0"/>
              <a:t>Prise en charge, SRV, supervision</a:t>
            </a:r>
          </a:p>
          <a:p>
            <a:r>
              <a:rPr lang="fr-FR" sz="2200" dirty="0"/>
              <a:t>Chercheur régulier a VITAM (reconnu MSSS)</a:t>
            </a:r>
          </a:p>
          <a:p>
            <a:r>
              <a:rPr lang="fr-FR" sz="2200" dirty="0"/>
              <a:t>Professeur agrégé de clinique au DMFMU de l’Université Laval</a:t>
            </a:r>
          </a:p>
          <a:p>
            <a:r>
              <a:rPr lang="fr-FR" sz="2200" dirty="0"/>
              <a:t>Directeur du réseau de recherche axé sur les pratiques de 1</a:t>
            </a:r>
            <a:r>
              <a:rPr lang="fr-FR" sz="2200" baseline="30000" dirty="0"/>
              <a:t>ère</a:t>
            </a:r>
            <a:r>
              <a:rPr lang="fr-FR" sz="2200" dirty="0"/>
              <a:t> ligne de l’Université Laval</a:t>
            </a:r>
          </a:p>
          <a:p>
            <a:r>
              <a:rPr lang="fr-FR" sz="2200" dirty="0"/>
              <a:t>MSc Biologie moléculaire et cellulaire</a:t>
            </a:r>
            <a:endParaRPr lang="en-US" sz="2200" dirty="0"/>
          </a:p>
          <a:p>
            <a:endParaRPr lang="en-US" sz="2200" dirty="0"/>
          </a:p>
          <a:p>
            <a:endParaRPr lang="fr-FR" sz="2200" dirty="0"/>
          </a:p>
        </p:txBody>
      </p:sp>
      <p:pic>
        <p:nvPicPr>
          <p:cNvPr id="4" name="Picture 4" descr="Les formules chimiques sont écrites sur une feuille">
            <a:extLst>
              <a:ext uri="{FF2B5EF4-FFF2-40B4-BE49-F238E27FC236}">
                <a16:creationId xmlns:a16="http://schemas.microsoft.com/office/drawing/2014/main" id="{9AFE9AB5-A8F8-B715-3672-AD38B936B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5" r="23081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43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71B4479-90C2-7EC2-78A8-2FACD8C6C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fr-FR" sz="4100"/>
              <a:t>GMF-U du Nord de Lanaudière</a:t>
            </a:r>
            <a:br>
              <a:rPr lang="fr-FR" sz="4100"/>
            </a:br>
            <a:endParaRPr lang="fr-FR" sz="410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EAE992-884D-3988-6F21-182ECABAF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fr-FR" sz="2200" dirty="0"/>
              <a:t>Clinique</a:t>
            </a:r>
          </a:p>
          <a:p>
            <a:pPr lvl="1"/>
            <a:r>
              <a:rPr lang="fr-FR" sz="1800" dirty="0"/>
              <a:t>18 000 patients</a:t>
            </a:r>
          </a:p>
          <a:p>
            <a:pPr lvl="1"/>
            <a:r>
              <a:rPr lang="fr-FR" sz="1800" dirty="0"/>
              <a:t>17 professionnels de la santé</a:t>
            </a:r>
          </a:p>
          <a:p>
            <a:pPr lvl="1"/>
            <a:r>
              <a:rPr lang="fr-FR" sz="1800" dirty="0"/>
              <a:t>21 médecins</a:t>
            </a:r>
          </a:p>
          <a:p>
            <a:r>
              <a:rPr lang="fr-FR" sz="2200" dirty="0"/>
              <a:t>Pédagogique</a:t>
            </a:r>
          </a:p>
          <a:p>
            <a:pPr lvl="1"/>
            <a:r>
              <a:rPr lang="fr-FR" sz="1800" dirty="0"/>
              <a:t>24 résidents en médecine familiale</a:t>
            </a:r>
          </a:p>
          <a:p>
            <a:r>
              <a:rPr lang="fr-FR" sz="2200" dirty="0"/>
              <a:t>Recherche</a:t>
            </a:r>
          </a:p>
          <a:p>
            <a:pPr lvl="1"/>
            <a:r>
              <a:rPr lang="fr-FR" sz="1800" dirty="0"/>
              <a:t>1 chercheur-clinicien</a:t>
            </a:r>
          </a:p>
          <a:p>
            <a:pPr lvl="1"/>
            <a:r>
              <a:rPr lang="fr-FR" sz="1800" dirty="0"/>
              <a:t>20 Enseignants-chercheurs</a:t>
            </a:r>
          </a:p>
        </p:txBody>
      </p:sp>
      <p:pic>
        <p:nvPicPr>
          <p:cNvPr id="5" name="Picture 4" descr="Scanner du cerveau humain dans une clinique de neurologie">
            <a:extLst>
              <a:ext uri="{FF2B5EF4-FFF2-40B4-BE49-F238E27FC236}">
                <a16:creationId xmlns:a16="http://schemas.microsoft.com/office/drawing/2014/main" id="{B3BC3691-86EB-3AF4-B27B-D6C885427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72" r="-3" b="-3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6" name="Image 5" descr="Mature teacher with two young women students in lab coats in chemistry lab">
            <a:extLst>
              <a:ext uri="{FF2B5EF4-FFF2-40B4-BE49-F238E27FC236}">
                <a16:creationId xmlns:a16="http://schemas.microsoft.com/office/drawing/2014/main" id="{0A6412C5-7DF4-48AA-43AC-3358E00508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4107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310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4ACF45-1BFC-D9D1-C098-FB31E46F1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fr-FR" sz="3000"/>
              <a:t>Réseau de recherche en 1</a:t>
            </a:r>
            <a:r>
              <a:rPr lang="fr-FR" sz="3000" baseline="30000"/>
              <a:t>ère</a:t>
            </a:r>
            <a:r>
              <a:rPr lang="fr-FR" sz="3000"/>
              <a:t> ligne (RRAPPL Laval)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3582C7-EDD1-533C-61F4-092CFB74C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fr-FR" sz="2200" dirty="0"/>
              <a:t>13 GMF-U (200000 patients et 200 cliniciens)</a:t>
            </a:r>
          </a:p>
          <a:p>
            <a:r>
              <a:rPr lang="fr-FR" sz="2200" dirty="0"/>
              <a:t>Points de rencontre mensuels (interconnecté)</a:t>
            </a:r>
          </a:p>
        </p:txBody>
      </p:sp>
      <p:pic>
        <p:nvPicPr>
          <p:cNvPr id="4" name="Espace réservé du contenu 10">
            <a:extLst>
              <a:ext uri="{FF2B5EF4-FFF2-40B4-BE49-F238E27FC236}">
                <a16:creationId xmlns:a16="http://schemas.microsoft.com/office/drawing/2014/main" id="{0558256A-E6F4-1111-9220-58787AA14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168032"/>
            <a:ext cx="6903720" cy="4521936"/>
          </a:xfrm>
          <a:prstGeom prst="rect">
            <a:avLst/>
          </a:prstGeom>
        </p:spPr>
      </p:pic>
      <p:pic>
        <p:nvPicPr>
          <p:cNvPr id="5" name="Espace réservé du contenu 14">
            <a:extLst>
              <a:ext uri="{FF2B5EF4-FFF2-40B4-BE49-F238E27FC236}">
                <a16:creationId xmlns:a16="http://schemas.microsoft.com/office/drawing/2014/main" id="{8806ACEB-6E43-F821-5B7A-DB7AFFAA0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764" y="5828083"/>
            <a:ext cx="2070252" cy="89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4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954F66B-3BF3-4495-BAEE-BEB2B018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2BC62F-8899-0A8A-4A7C-68DC4680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874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fr-FR" sz="5200"/>
              <a:t>Recherche en médecine familiale</a:t>
            </a:r>
          </a:p>
        </p:txBody>
      </p:sp>
      <p:pic>
        <p:nvPicPr>
          <p:cNvPr id="8" name="Image 7" descr="Close-up of a microscope against a white background">
            <a:extLst>
              <a:ext uri="{FF2B5EF4-FFF2-40B4-BE49-F238E27FC236}">
                <a16:creationId xmlns:a16="http://schemas.microsoft.com/office/drawing/2014/main" id="{50BD2800-2B14-06ED-0E4A-2D39A2A6F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6" r="36760" b="-1"/>
          <a:stretch/>
        </p:blipFill>
        <p:spPr>
          <a:xfrm>
            <a:off x="535552" y="603504"/>
            <a:ext cx="4060629" cy="557784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34618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924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B2251E-F6E5-5F14-EC21-D1CC6CBB1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874" y="3111063"/>
            <a:ext cx="6272784" cy="3145804"/>
          </a:xfrm>
        </p:spPr>
        <p:txBody>
          <a:bodyPr>
            <a:normAutofit fontScale="92500" lnSpcReduction="10000"/>
          </a:bodyPr>
          <a:lstStyle/>
          <a:p>
            <a:r>
              <a:rPr lang="fr-FR" sz="2200" dirty="0"/>
              <a:t>Garder le leadership de notre profession</a:t>
            </a:r>
          </a:p>
          <a:p>
            <a:r>
              <a:rPr lang="fr-FR" sz="2200" dirty="0"/>
              <a:t>Spécialistes de la 1</a:t>
            </a:r>
            <a:r>
              <a:rPr lang="fr-FR" sz="2200" baseline="30000" dirty="0"/>
              <a:t>ère</a:t>
            </a:r>
            <a:r>
              <a:rPr lang="fr-FR" sz="2200" dirty="0"/>
              <a:t> ligne</a:t>
            </a:r>
          </a:p>
          <a:p>
            <a:pPr lvl="1"/>
            <a:r>
              <a:rPr lang="fr-FR" sz="1800" dirty="0"/>
              <a:t>La prévention</a:t>
            </a:r>
          </a:p>
          <a:p>
            <a:pPr lvl="1"/>
            <a:r>
              <a:rPr lang="fr-FR" sz="1800" dirty="0"/>
              <a:t>le dépistage</a:t>
            </a:r>
          </a:p>
          <a:p>
            <a:pPr lvl="1"/>
            <a:r>
              <a:rPr lang="fr-FR" sz="1800" dirty="0"/>
              <a:t>les trajectoires de soins</a:t>
            </a:r>
          </a:p>
          <a:p>
            <a:r>
              <a:rPr lang="fr-FR" sz="2200" dirty="0"/>
              <a:t>Peu de chercheurs-médecin de famille au Québec et au Canada</a:t>
            </a:r>
          </a:p>
          <a:p>
            <a:pPr lvl="1"/>
            <a:r>
              <a:rPr lang="fr-FR" sz="2200" dirty="0"/>
              <a:t>Cliniciens actifs (qui pratiquent)</a:t>
            </a:r>
          </a:p>
          <a:p>
            <a:pPr lvl="1"/>
            <a:r>
              <a:rPr lang="fr-FR" sz="2200" dirty="0"/>
              <a:t>Seulement 4 à l’Université Laval</a:t>
            </a:r>
          </a:p>
          <a:p>
            <a:pPr lvl="1"/>
            <a:r>
              <a:rPr lang="fr-FR" sz="2200" dirty="0"/>
              <a:t>Peu de relève</a:t>
            </a:r>
          </a:p>
        </p:txBody>
      </p:sp>
    </p:spTree>
    <p:extLst>
      <p:ext uri="{BB962C8B-B14F-4D97-AF65-F5344CB8AC3E}">
        <p14:creationId xmlns:p14="http://schemas.microsoft.com/office/powerpoint/2010/main" val="336842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842EED-D219-7277-C5AB-7A934B7A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fr-FR" sz="5000"/>
              <a:t>Défis de la recherche en médecine familiale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161FD4-4152-9E64-2F8C-CC56C5A73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969469"/>
            <a:ext cx="8074815" cy="3035482"/>
          </a:xfrm>
        </p:spPr>
        <p:txBody>
          <a:bodyPr anchor="t">
            <a:normAutofit/>
          </a:bodyPr>
          <a:lstStyle/>
          <a:p>
            <a:r>
              <a:rPr lang="fr-FR" sz="2000" dirty="0"/>
              <a:t>Manque de temps</a:t>
            </a:r>
          </a:p>
          <a:p>
            <a:r>
              <a:rPr lang="fr-FR" sz="2000" dirty="0"/>
              <a:t>Manque de fonds de recherche</a:t>
            </a:r>
          </a:p>
          <a:p>
            <a:r>
              <a:rPr lang="fr-FR" sz="2000" dirty="0"/>
              <a:t>Manque d’infrastructures et de ressources humaines</a:t>
            </a:r>
          </a:p>
          <a:p>
            <a:r>
              <a:rPr lang="fr-FR" sz="2000" dirty="0"/>
              <a:t>« On fait ce que l’on peut avec ce que l’on a »</a:t>
            </a:r>
          </a:p>
          <a:p>
            <a:r>
              <a:rPr lang="fr-FR" sz="2000" dirty="0"/>
              <a:t>Rôle de la Fondation pour la santé du Nord de Lanaudière</a:t>
            </a:r>
          </a:p>
          <a:p>
            <a:pPr lvl="1"/>
            <a:r>
              <a:rPr lang="fr-FR" sz="2000" dirty="0"/>
              <a:t>Fonds dédié à la recherche</a:t>
            </a:r>
          </a:p>
          <a:p>
            <a:pPr lvl="1"/>
            <a:r>
              <a:rPr lang="fr-FR" sz="2000" dirty="0"/>
              <a:t>Balance </a:t>
            </a:r>
            <a:r>
              <a:rPr lang="fr-FR" sz="2000" dirty="0" err="1"/>
              <a:t>bioimpédance</a:t>
            </a:r>
            <a:endParaRPr lang="fr-FR" sz="2000" dirty="0"/>
          </a:p>
          <a:p>
            <a:pPr lvl="1"/>
            <a:r>
              <a:rPr lang="fr-FR" sz="2000" dirty="0"/>
              <a:t>Projet sur un biomarqueur et cancer du sein</a:t>
            </a:r>
          </a:p>
          <a:p>
            <a:pPr marL="457200" lvl="1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972397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530278-49AD-9B69-EBDA-EA2FA1EBB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716" y="499397"/>
            <a:ext cx="5929422" cy="1640180"/>
          </a:xfrm>
        </p:spPr>
        <p:txBody>
          <a:bodyPr anchor="b">
            <a:normAutofit/>
          </a:bodyPr>
          <a:lstStyle/>
          <a:p>
            <a:r>
              <a:rPr lang="fr-FR" sz="3700"/>
              <a:t>Laboratoire de recherche et d’innovation en médecine de 1ère ligne (ARIMED)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7635BF-FBB6-2792-4793-94D9C5404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17" y="2423821"/>
            <a:ext cx="5929422" cy="3519780"/>
          </a:xfrm>
        </p:spPr>
        <p:txBody>
          <a:bodyPr>
            <a:normAutofit/>
          </a:bodyPr>
          <a:lstStyle/>
          <a:p>
            <a:r>
              <a:rPr lang="fr-FR" sz="2000" dirty="0"/>
              <a:t>Laboratoire de proximité (à l’extérieur des Grands Centres)</a:t>
            </a:r>
          </a:p>
          <a:p>
            <a:pPr lvl="1"/>
            <a:r>
              <a:rPr lang="fr-FR" sz="2000" dirty="0"/>
              <a:t>reconnu par VITAM, centre de recherche en Santé Durable de Université Laval</a:t>
            </a:r>
          </a:p>
          <a:p>
            <a:r>
              <a:rPr lang="fr-FR" sz="2000" dirty="0"/>
              <a:t>1</a:t>
            </a:r>
            <a:r>
              <a:rPr lang="fr-FR" sz="2000" baseline="30000" dirty="0"/>
              <a:t>er</a:t>
            </a:r>
            <a:r>
              <a:rPr lang="fr-FR" sz="2000" dirty="0"/>
              <a:t> au Québec en GMF-U</a:t>
            </a:r>
          </a:p>
          <a:p>
            <a:r>
              <a:rPr lang="fr-FR" sz="2000" dirty="0"/>
              <a:t>3 Projets-phares</a:t>
            </a:r>
          </a:p>
          <a:p>
            <a:pPr lvl="1"/>
            <a:r>
              <a:rPr lang="fr-FR" sz="1600" b="1" dirty="0">
                <a:solidFill>
                  <a:srgbClr val="FF0000"/>
                </a:solidFill>
              </a:rPr>
              <a:t>Clinique Méta-Santé</a:t>
            </a:r>
          </a:p>
          <a:p>
            <a:pPr lvl="1"/>
            <a:r>
              <a:rPr lang="fr-FR" sz="1600" dirty="0"/>
              <a:t>Réduire les biopsies mammaires négatives</a:t>
            </a:r>
          </a:p>
          <a:p>
            <a:pPr lvl="1"/>
            <a:r>
              <a:rPr lang="fr-FR" sz="1600" dirty="0"/>
              <a:t>Sécurisation culturelle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31035407-3CA5-76CA-8305-CB4290345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506" y="2198594"/>
            <a:ext cx="3765176" cy="23532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64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C17BF8-05F9-BB04-933B-B475324D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Méta santé (clinique de santé métabolique)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E0CBF5-9B85-D1F6-9F28-755BE0EA9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fr-FR" dirty="0"/>
              <a:t>Petite subvention initiale de Réseau-1 Québec (5000$)</a:t>
            </a:r>
          </a:p>
          <a:p>
            <a:r>
              <a:rPr lang="fr-FR" dirty="0"/>
              <a:t>Clinique centrée sur les objectifs du patient</a:t>
            </a:r>
          </a:p>
          <a:p>
            <a:r>
              <a:rPr lang="fr-FR" dirty="0"/>
              <a:t>Nouvelle trajectoire de soins en 1</a:t>
            </a:r>
            <a:r>
              <a:rPr lang="fr-FR" baseline="30000" dirty="0"/>
              <a:t>ère</a:t>
            </a:r>
            <a:r>
              <a:rPr lang="fr-FR" dirty="0"/>
              <a:t> ligne pour la prise en charge de l’obésité</a:t>
            </a:r>
          </a:p>
          <a:p>
            <a:pPr lvl="1"/>
            <a:r>
              <a:rPr lang="fr-FR" dirty="0"/>
              <a:t>Approche interdisciplinaire (bâti avec tous les intervenants, incluant des patients et basé sur les données probantes de la littérature)</a:t>
            </a:r>
          </a:p>
          <a:p>
            <a:pPr lvl="1"/>
            <a:r>
              <a:rPr lang="fr-FR" dirty="0"/>
              <a:t>Plateforme de recherche</a:t>
            </a:r>
          </a:p>
          <a:p>
            <a:pPr lvl="1"/>
            <a:r>
              <a:rPr lang="fr-FR" dirty="0"/>
              <a:t>Utilisation de technologies (Intelligence artificielle, balance de </a:t>
            </a:r>
            <a:r>
              <a:rPr lang="fr-FR" dirty="0" err="1"/>
              <a:t>bioimépendance</a:t>
            </a:r>
            <a:r>
              <a:rPr lang="fr-FR" dirty="0"/>
              <a:t>, biomarqueurs)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23A1DB-56AB-BE11-D38D-49B628E4A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53" y="5569113"/>
            <a:ext cx="2073754" cy="119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5964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chiveVTI">
  <a:themeElements>
    <a:clrScheme name="AnalogousFromLightSeedLeftStep">
      <a:dk1>
        <a:srgbClr val="000000"/>
      </a:dk1>
      <a:lt1>
        <a:srgbClr val="FFFFFF"/>
      </a:lt1>
      <a:dk2>
        <a:srgbClr val="242E41"/>
      </a:dk2>
      <a:lt2>
        <a:srgbClr val="E8E6E2"/>
      </a:lt2>
      <a:accent1>
        <a:srgbClr val="769CE6"/>
      </a:accent1>
      <a:accent2>
        <a:srgbClr val="36AFD7"/>
      </a:accent2>
      <a:accent3>
        <a:srgbClr val="4CB2A1"/>
      </a:accent3>
      <a:accent4>
        <a:srgbClr val="47B876"/>
      </a:accent4>
      <a:accent5>
        <a:srgbClr val="42BB42"/>
      </a:accent5>
      <a:accent6>
        <a:srgbClr val="74B346"/>
      </a:accent6>
      <a:hlink>
        <a:srgbClr val="948059"/>
      </a:hlink>
      <a:folHlink>
        <a:srgbClr val="7F7F7F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3.xml><?xml version="1.0" encoding="utf-8"?>
<a:theme xmlns:a="http://schemas.openxmlformats.org/drawingml/2006/main" name="Office Theme">
  <a:themeElements>
    <a:clrScheme name="A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hojiVTI">
  <a:themeElements>
    <a:clrScheme name="AnalogousFromDarkSeedLeftStep">
      <a:dk1>
        <a:srgbClr val="000000"/>
      </a:dk1>
      <a:lt1>
        <a:srgbClr val="FFFFFF"/>
      </a:lt1>
      <a:dk2>
        <a:srgbClr val="1B302A"/>
      </a:dk2>
      <a:lt2>
        <a:srgbClr val="F0F3F2"/>
      </a:lt2>
      <a:accent1>
        <a:srgbClr val="C34D7E"/>
      </a:accent1>
      <a:accent2>
        <a:srgbClr val="B13B9E"/>
      </a:accent2>
      <a:accent3>
        <a:srgbClr val="A54DC3"/>
      </a:accent3>
      <a:accent4>
        <a:srgbClr val="6943B5"/>
      </a:accent4>
      <a:accent5>
        <a:srgbClr val="4D57C3"/>
      </a:accent5>
      <a:accent6>
        <a:srgbClr val="3B76B1"/>
      </a:accent6>
      <a:hlink>
        <a:srgbClr val="4A3FBF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23365e-0957-4a84-800d-37b80d419199">
      <Terms xmlns="http://schemas.microsoft.com/office/infopath/2007/PartnerControls"/>
    </lcf76f155ced4ddcb4097134ff3c332f>
    <TaxCatchAll xmlns="35da0d75-47b4-4e2b-b33d-e848291c5b0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2C90C5DCE2F043AA64E0CB7F54C76C" ma:contentTypeVersion="14" ma:contentTypeDescription="Create a new document." ma:contentTypeScope="" ma:versionID="c3fd92e6d03596ded37715f79f12f40c">
  <xsd:schema xmlns:xsd="http://www.w3.org/2001/XMLSchema" xmlns:xs="http://www.w3.org/2001/XMLSchema" xmlns:p="http://schemas.microsoft.com/office/2006/metadata/properties" xmlns:ns2="7323365e-0957-4a84-800d-37b80d419199" xmlns:ns3="35da0d75-47b4-4e2b-b33d-e848291c5b0b" targetNamespace="http://schemas.microsoft.com/office/2006/metadata/properties" ma:root="true" ma:fieldsID="44b8ef8a955116f975c47f9748245f39" ns2:_="" ns3:_="">
    <xsd:import namespace="7323365e-0957-4a84-800d-37b80d419199"/>
    <xsd:import namespace="35da0d75-47b4-4e2b-b33d-e848291c5b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23365e-0957-4a84-800d-37b80d4191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0125e5a-fbbd-4a39-926c-a359310fd2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a0d75-47b4-4e2b-b33d-e848291c5b0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97ec7eb-5ad3-4334-81c0-6992e210d183}" ma:internalName="TaxCatchAll" ma:showField="CatchAllData" ma:web="35da0d75-47b4-4e2b-b33d-e848291c5b0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379B84-9950-4CD3-ADDC-169C90686F41}">
  <ds:schemaRefs>
    <ds:schemaRef ds:uri="http://schemas.microsoft.com/office/2006/metadata/properties"/>
    <ds:schemaRef ds:uri="http://schemas.microsoft.com/office/infopath/2007/PartnerControls"/>
    <ds:schemaRef ds:uri="7323365e-0957-4a84-800d-37b80d419199"/>
    <ds:schemaRef ds:uri="35da0d75-47b4-4e2b-b33d-e848291c5b0b"/>
  </ds:schemaRefs>
</ds:datastoreItem>
</file>

<file path=customXml/itemProps2.xml><?xml version="1.0" encoding="utf-8"?>
<ds:datastoreItem xmlns:ds="http://schemas.openxmlformats.org/officeDocument/2006/customXml" ds:itemID="{1DC064E4-E501-4B0B-9733-15353DFDD0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3A98B9-0CD4-4598-9BD6-5AA26E9D734B}"/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1277</Words>
  <Application>Microsoft Office PowerPoint</Application>
  <PresentationFormat>Grand écran</PresentationFormat>
  <Paragraphs>199</Paragraphs>
  <Slides>26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26</vt:i4>
      </vt:variant>
    </vt:vector>
  </HeadingPairs>
  <TitlesOfParts>
    <vt:vector size="30" baseType="lpstr">
      <vt:lpstr>Thème Office</vt:lpstr>
      <vt:lpstr>ArchiveVTI</vt:lpstr>
      <vt:lpstr>Office Theme</vt:lpstr>
      <vt:lpstr>ShojiVTI</vt:lpstr>
      <vt:lpstr>De la recherche près de chez vous: le Laboratoire ARIMED </vt:lpstr>
      <vt:lpstr>Ordre du jour</vt:lpstr>
      <vt:lpstr>Présentation</vt:lpstr>
      <vt:lpstr>GMF-U du Nord de Lanaudière </vt:lpstr>
      <vt:lpstr>Réseau de recherche en 1ère ligne (RRAPPL Laval)</vt:lpstr>
      <vt:lpstr>Recherche en médecine familiale</vt:lpstr>
      <vt:lpstr>Défis de la recherche en médecine familiale</vt:lpstr>
      <vt:lpstr>Laboratoire de recherche et d’innovation en médecine de 1ère ligne (ARIMED)</vt:lpstr>
      <vt:lpstr>Méta santé (clinique de santé métabolique)</vt:lpstr>
      <vt:lpstr>Présentation PowerPoint</vt:lpstr>
      <vt:lpstr>Trajectoire Méta-Santé</vt:lpstr>
      <vt:lpstr>Vie Saine et active (VISA)</vt:lpstr>
      <vt:lpstr>Laboratoire de recherche et d’innovation en médecine de 1ère ligne (ARIMED)</vt:lpstr>
      <vt:lpstr>Réduire les biopsies mammaires négatives grâce à un biomarqueur</vt:lpstr>
      <vt:lpstr>Résultats de l’étude : klotho-biopsie mammaire</vt:lpstr>
      <vt:lpstr>La protéine klotho</vt:lpstr>
      <vt:lpstr>Laboratoire de recherche et d’innovation en médecine de 1ère ligne (ARIMED)</vt:lpstr>
      <vt:lpstr>Sécurisation culturelle</vt:lpstr>
      <vt:lpstr>Autres collaborations et projets en cours</vt:lpstr>
      <vt:lpstr>Projets à venir</vt:lpstr>
      <vt:lpstr>Prochain projet-Phare: Création d’un plateforme de collaboration en recherche (Symbiose Innovation)</vt:lpstr>
      <vt:lpstr>Stage de recherche et d’été la relève</vt:lpstr>
      <vt:lpstr>Maintenir le leadership: Devenir un milieu d’accueil pour les étudiants</vt:lpstr>
      <vt:lpstr>En conclusion</vt:lpstr>
      <vt:lpstr>Remerciements</vt:lpstr>
      <vt:lpstr>N’hésitez pas à me contacter!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JSP</dc:title>
  <dc:creator>Jean-Sébastien Paquette</dc:creator>
  <cp:lastModifiedBy>L'abbé-Sasseville Geneviève</cp:lastModifiedBy>
  <cp:revision>55</cp:revision>
  <dcterms:created xsi:type="dcterms:W3CDTF">2023-06-01T17:43:17Z</dcterms:created>
  <dcterms:modified xsi:type="dcterms:W3CDTF">2023-06-02T12:32:15Z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0x0101000F2C90C5DCE2F043AA64E0CB7F54C76C</vt:lpwstr>
  </property>
  <property fmtid="{D5CDD505-2E9C-101B-9397-08002B2CF9AE}" pid="3" name="MSIP_Label_6a7d8d5d-78e2-4a62-9fcd-016eb5e4c57c_Enabled">
    <vt:lpwstr>true</vt:lpwstr>
  </property>
  <property fmtid="{D5CDD505-2E9C-101B-9397-08002B2CF9AE}" pid="4" name="MSIP_Label_6a7d8d5d-78e2-4a62-9fcd-016eb5e4c57c_SetDate">
    <vt:lpwstr>2023-06-02T12:32:10Z</vt:lpwstr>
  </property>
  <property fmtid="{D5CDD505-2E9C-101B-9397-08002B2CF9AE}" pid="5" name="MSIP_Label_6a7d8d5d-78e2-4a62-9fcd-016eb5e4c57c_Method">
    <vt:lpwstr>Standard</vt:lpwstr>
  </property>
  <property fmtid="{D5CDD505-2E9C-101B-9397-08002B2CF9AE}" pid="6" name="MSIP_Label_6a7d8d5d-78e2-4a62-9fcd-016eb5e4c57c_Name">
    <vt:lpwstr>Général</vt:lpwstr>
  </property>
  <property fmtid="{D5CDD505-2E9C-101B-9397-08002B2CF9AE}" pid="7" name="MSIP_Label_6a7d8d5d-78e2-4a62-9fcd-016eb5e4c57c_SiteId">
    <vt:lpwstr>06e1fe28-5f8b-4075-bf6c-ae24be1a7992</vt:lpwstr>
  </property>
  <property fmtid="{D5CDD505-2E9C-101B-9397-08002B2CF9AE}" pid="8" name="MSIP_Label_6a7d8d5d-78e2-4a62-9fcd-016eb5e4c57c_ActionId">
    <vt:lpwstr>f4b69e81-1edd-464c-8024-223f14a892d0</vt:lpwstr>
  </property>
  <property fmtid="{D5CDD505-2E9C-101B-9397-08002B2CF9AE}" pid="9" name="MSIP_Label_6a7d8d5d-78e2-4a62-9fcd-016eb5e4c57c_ContentBits">
    <vt:lpwstr>0</vt:lpwstr>
  </property>
  <property fmtid="{D5CDD505-2E9C-101B-9397-08002B2CF9AE}" pid="10" name="MediaServiceImageTags">
    <vt:lpwstr/>
  </property>
</Properties>
</file>