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8"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8" r:id="rId27"/>
    <p:sldId id="279" r:id="rId28"/>
    <p:sldId id="280" r:id="rId29"/>
    <p:sldId id="281" r:id="rId30"/>
    <p:sldId id="282" r:id="rId31"/>
    <p:sldId id="283" r:id="rId32"/>
    <p:sldId id="284" r:id="rId33"/>
    <p:sldId id="285" r:id="rId34"/>
    <p:sldId id="286" r:id="rId35"/>
    <p:sldId id="287" r:id="rId36"/>
    <p:sldId id="289"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00" d="100"/>
          <a:sy n="100" d="100"/>
        </p:scale>
        <p:origin x="-696" y="-2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Worksheet4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2365</c:v>
                </c:pt>
                <c:pt idx="1">
                  <c:v>2553</c:v>
                </c:pt>
                <c:pt idx="2">
                  <c:v>2681</c:v>
                </c:pt>
                <c:pt idx="3">
                  <c:v>2957</c:v>
                </c:pt>
                <c:pt idx="4">
                  <c:v>2899</c:v>
                </c:pt>
                <c:pt idx="5">
                  <c:v>3127</c:v>
                </c:pt>
                <c:pt idx="6">
                  <c:v>3093</c:v>
                </c:pt>
                <c:pt idx="7">
                  <c:v>2827</c:v>
                </c:pt>
                <c:pt idx="8">
                  <c:v>2649</c:v>
                </c:pt>
                <c:pt idx="9">
                  <c:v>2680</c:v>
                </c:pt>
                <c:pt idx="10">
                  <c:v>2649</c:v>
                </c:pt>
                <c:pt idx="11">
                  <c:v>2668</c:v>
                </c:pt>
                <c:pt idx="12">
                  <c:v>2662</c:v>
                </c:pt>
                <c:pt idx="13">
                  <c:v>2650</c:v>
                </c:pt>
                <c:pt idx="14">
                  <c:v>2653</c:v>
                </c:pt>
                <c:pt idx="15">
                  <c:v>2794</c:v>
                </c:pt>
                <c:pt idx="16">
                  <c:v>2731</c:v>
                </c:pt>
                <c:pt idx="17">
                  <c:v>2531</c:v>
                </c:pt>
                <c:pt idx="18">
                  <c:v>2364</c:v>
                </c:pt>
                <c:pt idx="19">
                  <c:v>2331</c:v>
                </c:pt>
                <c:pt idx="20">
                  <c:v>2094</c:v>
                </c:pt>
                <c:pt idx="21">
                  <c:v>2045</c:v>
                </c:pt>
                <c:pt idx="22">
                  <c:v>1896</c:v>
                </c:pt>
                <c:pt idx="23">
                  <c:v>1778</c:v>
                </c:pt>
                <c:pt idx="24">
                  <c:v>1882</c:v>
                </c:pt>
                <c:pt idx="25">
                  <c:v>2066</c:v>
                </c:pt>
                <c:pt idx="26">
                  <c:v>2119</c:v>
                </c:pt>
                <c:pt idx="27">
                  <c:v>2287</c:v>
                </c:pt>
                <c:pt idx="28">
                  <c:v>2478</c:v>
                </c:pt>
                <c:pt idx="29">
                  <c:v>2686</c:v>
                </c:pt>
                <c:pt idx="30">
                  <c:v>3033</c:v>
                </c:pt>
                <c:pt idx="31">
                  <c:v>3366</c:v>
                </c:pt>
                <c:pt idx="32">
                  <c:v>3594</c:v>
                </c:pt>
                <c:pt idx="33">
                  <c:v>3697</c:v>
                </c:pt>
                <c:pt idx="34">
                  <c:v>3733</c:v>
                </c:pt>
                <c:pt idx="35">
                  <c:v>3867</c:v>
                </c:pt>
                <c:pt idx="36">
                  <c:v>3809</c:v>
                </c:pt>
                <c:pt idx="37">
                  <c:v>3933</c:v>
                </c:pt>
                <c:pt idx="38">
                  <c:v>3897</c:v>
                </c:pt>
                <c:pt idx="39">
                  <c:v>3805</c:v>
                </c:pt>
                <c:pt idx="40">
                  <c:v>3518</c:v>
                </c:pt>
                <c:pt idx="41">
                  <c:v>3429</c:v>
                </c:pt>
                <c:pt idx="42">
                  <c:v>3364</c:v>
                </c:pt>
                <c:pt idx="43">
                  <c:v>3186</c:v>
                </c:pt>
                <c:pt idx="44">
                  <c:v>3026</c:v>
                </c:pt>
                <c:pt idx="45">
                  <c:v>2895</c:v>
                </c:pt>
                <c:pt idx="46">
                  <c:v>2830</c:v>
                </c:pt>
                <c:pt idx="47">
                  <c:v>2855</c:v>
                </c:pt>
                <c:pt idx="48">
                  <c:v>2776</c:v>
                </c:pt>
                <c:pt idx="49">
                  <c:v>2751</c:v>
                </c:pt>
                <c:pt idx="50">
                  <c:v>2643</c:v>
                </c:pt>
                <c:pt idx="51">
                  <c:v>2419</c:v>
                </c:pt>
                <c:pt idx="52">
                  <c:v>2356</c:v>
                </c:pt>
                <c:pt idx="53">
                  <c:v>2145</c:v>
                </c:pt>
                <c:pt idx="54">
                  <c:v>1973</c:v>
                </c:pt>
                <c:pt idx="55">
                  <c:v>1898</c:v>
                </c:pt>
                <c:pt idx="56">
                  <c:v>1778</c:v>
                </c:pt>
                <c:pt idx="57">
                  <c:v>1671</c:v>
                </c:pt>
                <c:pt idx="58">
                  <c:v>1597</c:v>
                </c:pt>
                <c:pt idx="59">
                  <c:v>1533</c:v>
                </c:pt>
                <c:pt idx="60">
                  <c:v>1530</c:v>
                </c:pt>
                <c:pt idx="61">
                  <c:v>1442</c:v>
                </c:pt>
                <c:pt idx="62">
                  <c:v>1427</c:v>
                </c:pt>
                <c:pt idx="63">
                  <c:v>1609</c:v>
                </c:pt>
                <c:pt idx="64">
                  <c:v>1567</c:v>
                </c:pt>
                <c:pt idx="65">
                  <c:v>1462</c:v>
                </c:pt>
                <c:pt idx="66">
                  <c:v>1385</c:v>
                </c:pt>
                <c:pt idx="67">
                  <c:v>1353</c:v>
                </c:pt>
                <c:pt idx="68">
                  <c:v>1267</c:v>
                </c:pt>
                <c:pt idx="69">
                  <c:v>1171</c:v>
                </c:pt>
                <c:pt idx="70">
                  <c:v>1205</c:v>
                </c:pt>
                <c:pt idx="71">
                  <c:v>1146</c:v>
                </c:pt>
                <c:pt idx="72">
                  <c:v>1057</c:v>
                </c:pt>
                <c:pt idx="73">
                  <c:v>983</c:v>
                </c:pt>
                <c:pt idx="74">
                  <c:v>954</c:v>
                </c:pt>
                <c:pt idx="75">
                  <c:v>838</c:v>
                </c:pt>
                <c:pt idx="76">
                  <c:v>751</c:v>
                </c:pt>
                <c:pt idx="77">
                  <c:v>676</c:v>
                </c:pt>
                <c:pt idx="78">
                  <c:v>632</c:v>
                </c:pt>
                <c:pt idx="79">
                  <c:v>561</c:v>
                </c:pt>
                <c:pt idx="80">
                  <c:v>509</c:v>
                </c:pt>
                <c:pt idx="81">
                  <c:v>545</c:v>
                </c:pt>
                <c:pt idx="82">
                  <c:v>462</c:v>
                </c:pt>
                <c:pt idx="83">
                  <c:v>382</c:v>
                </c:pt>
                <c:pt idx="84">
                  <c:v>338</c:v>
                </c:pt>
                <c:pt idx="85">
                  <c:v>318</c:v>
                </c:pt>
                <c:pt idx="86">
                  <c:v>278</c:v>
                </c:pt>
                <c:pt idx="87">
                  <c:v>212</c:v>
                </c:pt>
                <c:pt idx="88">
                  <c:v>193</c:v>
                </c:pt>
                <c:pt idx="89">
                  <c:v>190</c:v>
                </c:pt>
                <c:pt idx="90">
                  <c:v>613</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0</c:formatCode>
                <c:ptCount val="101"/>
                <c:pt idx="0">
                  <c:v>-2488</c:v>
                </c:pt>
                <c:pt idx="1">
                  <c:v>-2672</c:v>
                </c:pt>
                <c:pt idx="2">
                  <c:v>-2833</c:v>
                </c:pt>
                <c:pt idx="3">
                  <c:v>-3040</c:v>
                </c:pt>
                <c:pt idx="4">
                  <c:v>-3195</c:v>
                </c:pt>
                <c:pt idx="5">
                  <c:v>-3304</c:v>
                </c:pt>
                <c:pt idx="6">
                  <c:v>-3242</c:v>
                </c:pt>
                <c:pt idx="7">
                  <c:v>-3068</c:v>
                </c:pt>
                <c:pt idx="8">
                  <c:v>-2764</c:v>
                </c:pt>
                <c:pt idx="9">
                  <c:v>-2709</c:v>
                </c:pt>
                <c:pt idx="10">
                  <c:v>-2850</c:v>
                </c:pt>
                <c:pt idx="11">
                  <c:v>-2782</c:v>
                </c:pt>
                <c:pt idx="12">
                  <c:v>-2884</c:v>
                </c:pt>
                <c:pt idx="13">
                  <c:v>-2798</c:v>
                </c:pt>
                <c:pt idx="14">
                  <c:v>-2931</c:v>
                </c:pt>
                <c:pt idx="15">
                  <c:v>-3009</c:v>
                </c:pt>
                <c:pt idx="16">
                  <c:v>-2929</c:v>
                </c:pt>
                <c:pt idx="17">
                  <c:v>-2813</c:v>
                </c:pt>
                <c:pt idx="18">
                  <c:v>-2646</c:v>
                </c:pt>
                <c:pt idx="19">
                  <c:v>-2559</c:v>
                </c:pt>
                <c:pt idx="20">
                  <c:v>-2393</c:v>
                </c:pt>
                <c:pt idx="21">
                  <c:v>-2237</c:v>
                </c:pt>
                <c:pt idx="22">
                  <c:v>-1992</c:v>
                </c:pt>
                <c:pt idx="23">
                  <c:v>-1980</c:v>
                </c:pt>
                <c:pt idx="24">
                  <c:v>-1881</c:v>
                </c:pt>
                <c:pt idx="25">
                  <c:v>-1959</c:v>
                </c:pt>
                <c:pt idx="26">
                  <c:v>-2090</c:v>
                </c:pt>
                <c:pt idx="27">
                  <c:v>-2138</c:v>
                </c:pt>
                <c:pt idx="28">
                  <c:v>-2278</c:v>
                </c:pt>
                <c:pt idx="29">
                  <c:v>-2520</c:v>
                </c:pt>
                <c:pt idx="30">
                  <c:v>-2863</c:v>
                </c:pt>
                <c:pt idx="31">
                  <c:v>-3265</c:v>
                </c:pt>
                <c:pt idx="32">
                  <c:v>-3438</c:v>
                </c:pt>
                <c:pt idx="33">
                  <c:v>-3662</c:v>
                </c:pt>
                <c:pt idx="34">
                  <c:v>-3656</c:v>
                </c:pt>
                <c:pt idx="35">
                  <c:v>-3897</c:v>
                </c:pt>
                <c:pt idx="36">
                  <c:v>-3930</c:v>
                </c:pt>
                <c:pt idx="37">
                  <c:v>-3775</c:v>
                </c:pt>
                <c:pt idx="38">
                  <c:v>-3814</c:v>
                </c:pt>
                <c:pt idx="39">
                  <c:v>-3807</c:v>
                </c:pt>
                <c:pt idx="40">
                  <c:v>-3571</c:v>
                </c:pt>
                <c:pt idx="41">
                  <c:v>-3554</c:v>
                </c:pt>
                <c:pt idx="42">
                  <c:v>-3410</c:v>
                </c:pt>
                <c:pt idx="43">
                  <c:v>-3247</c:v>
                </c:pt>
                <c:pt idx="44">
                  <c:v>-3120</c:v>
                </c:pt>
                <c:pt idx="45">
                  <c:v>-3054</c:v>
                </c:pt>
                <c:pt idx="46">
                  <c:v>-2952</c:v>
                </c:pt>
                <c:pt idx="47">
                  <c:v>-2895</c:v>
                </c:pt>
                <c:pt idx="48">
                  <c:v>-2888</c:v>
                </c:pt>
                <c:pt idx="49">
                  <c:v>-2789</c:v>
                </c:pt>
                <c:pt idx="50">
                  <c:v>-2689</c:v>
                </c:pt>
                <c:pt idx="51">
                  <c:v>-2586</c:v>
                </c:pt>
                <c:pt idx="52">
                  <c:v>-2445</c:v>
                </c:pt>
                <c:pt idx="53">
                  <c:v>-2304</c:v>
                </c:pt>
                <c:pt idx="54">
                  <c:v>-2192</c:v>
                </c:pt>
                <c:pt idx="55">
                  <c:v>-2097</c:v>
                </c:pt>
                <c:pt idx="56">
                  <c:v>-1829</c:v>
                </c:pt>
                <c:pt idx="57">
                  <c:v>-1751</c:v>
                </c:pt>
                <c:pt idx="58">
                  <c:v>-1698</c:v>
                </c:pt>
                <c:pt idx="59">
                  <c:v>-1600</c:v>
                </c:pt>
                <c:pt idx="60">
                  <c:v>-1605</c:v>
                </c:pt>
                <c:pt idx="61">
                  <c:v>-1525</c:v>
                </c:pt>
                <c:pt idx="62">
                  <c:v>-1476</c:v>
                </c:pt>
                <c:pt idx="63">
                  <c:v>-1496</c:v>
                </c:pt>
                <c:pt idx="64">
                  <c:v>-1486</c:v>
                </c:pt>
                <c:pt idx="65">
                  <c:v>-1468</c:v>
                </c:pt>
                <c:pt idx="66">
                  <c:v>-1407</c:v>
                </c:pt>
                <c:pt idx="67">
                  <c:v>-1357</c:v>
                </c:pt>
                <c:pt idx="68">
                  <c:v>-1227</c:v>
                </c:pt>
                <c:pt idx="69">
                  <c:v>-1151</c:v>
                </c:pt>
                <c:pt idx="70">
                  <c:v>-1097</c:v>
                </c:pt>
                <c:pt idx="71">
                  <c:v>-992</c:v>
                </c:pt>
                <c:pt idx="72">
                  <c:v>-907</c:v>
                </c:pt>
                <c:pt idx="73">
                  <c:v>-815</c:v>
                </c:pt>
                <c:pt idx="74">
                  <c:v>-802</c:v>
                </c:pt>
                <c:pt idx="75">
                  <c:v>-707</c:v>
                </c:pt>
                <c:pt idx="76">
                  <c:v>-586</c:v>
                </c:pt>
                <c:pt idx="77">
                  <c:v>-508</c:v>
                </c:pt>
                <c:pt idx="78">
                  <c:v>-453</c:v>
                </c:pt>
                <c:pt idx="79">
                  <c:v>-359</c:v>
                </c:pt>
                <c:pt idx="80">
                  <c:v>-351</c:v>
                </c:pt>
                <c:pt idx="81">
                  <c:v>-286</c:v>
                </c:pt>
                <c:pt idx="82">
                  <c:v>-252</c:v>
                </c:pt>
                <c:pt idx="83">
                  <c:v>-226</c:v>
                </c:pt>
                <c:pt idx="84">
                  <c:v>-166</c:v>
                </c:pt>
                <c:pt idx="85">
                  <c:v>-153</c:v>
                </c:pt>
                <c:pt idx="86">
                  <c:v>-117</c:v>
                </c:pt>
                <c:pt idx="87">
                  <c:v>-117</c:v>
                </c:pt>
                <c:pt idx="88">
                  <c:v>-79</c:v>
                </c:pt>
                <c:pt idx="89">
                  <c:v>-83</c:v>
                </c:pt>
                <c:pt idx="90">
                  <c:v>-183</c:v>
                </c:pt>
                <c:pt idx="91" formatCode="General">
                  <c:v>0</c:v>
                </c:pt>
                <c:pt idx="92" formatCode="General">
                  <c:v>0</c:v>
                </c:pt>
                <c:pt idx="93" formatCode="General">
                  <c:v>0</c:v>
                </c:pt>
                <c:pt idx="94" formatCode="General">
                  <c:v>0</c:v>
                </c:pt>
                <c:pt idx="95" formatCode="General">
                  <c:v>0</c:v>
                </c:pt>
                <c:pt idx="96" formatCode="General">
                  <c:v>0</c:v>
                </c:pt>
                <c:pt idx="97" formatCode="General">
                  <c:v>0</c:v>
                </c:pt>
                <c:pt idx="98" formatCode="General">
                  <c:v>0</c:v>
                </c:pt>
                <c:pt idx="99" formatCode="General">
                  <c:v>0</c:v>
                </c:pt>
                <c:pt idx="100" formatCode="General">
                  <c:v>0</c:v>
                </c:pt>
              </c:numCache>
            </c:numRef>
          </c:val>
        </c:ser>
        <c:dLbls>
          <c:showLegendKey val="0"/>
          <c:showVal val="0"/>
          <c:showCatName val="0"/>
          <c:showSerName val="0"/>
          <c:showPercent val="0"/>
          <c:showBubbleSize val="0"/>
        </c:dLbls>
        <c:gapWidth val="5"/>
        <c:overlap val="100"/>
        <c:axId val="77551104"/>
        <c:axId val="77552640"/>
      </c:barChart>
      <c:catAx>
        <c:axId val="77551104"/>
        <c:scaling>
          <c:orientation val="minMax"/>
        </c:scaling>
        <c:delete val="0"/>
        <c:axPos val="l"/>
        <c:majorTickMark val="out"/>
        <c:minorTickMark val="none"/>
        <c:tickLblPos val="low"/>
        <c:crossAx val="77552640"/>
        <c:crosses val="autoZero"/>
        <c:auto val="1"/>
        <c:lblAlgn val="ctr"/>
        <c:lblOffset val="100"/>
        <c:noMultiLvlLbl val="0"/>
      </c:catAx>
      <c:valAx>
        <c:axId val="7755264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755110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1960</c:v>
                </c:pt>
                <c:pt idx="1">
                  <c:v>1917</c:v>
                </c:pt>
                <c:pt idx="2">
                  <c:v>1950</c:v>
                </c:pt>
                <c:pt idx="3">
                  <c:v>2043</c:v>
                </c:pt>
                <c:pt idx="4">
                  <c:v>2079</c:v>
                </c:pt>
                <c:pt idx="5">
                  <c:v>2151</c:v>
                </c:pt>
                <c:pt idx="6">
                  <c:v>2318</c:v>
                </c:pt>
                <c:pt idx="7">
                  <c:v>2258</c:v>
                </c:pt>
                <c:pt idx="8">
                  <c:v>2610</c:v>
                </c:pt>
                <c:pt idx="9">
                  <c:v>2879</c:v>
                </c:pt>
                <c:pt idx="10">
                  <c:v>3010</c:v>
                </c:pt>
                <c:pt idx="11">
                  <c:v>3101</c:v>
                </c:pt>
                <c:pt idx="12">
                  <c:v>3330</c:v>
                </c:pt>
                <c:pt idx="13">
                  <c:v>3195</c:v>
                </c:pt>
                <c:pt idx="14">
                  <c:v>3373</c:v>
                </c:pt>
                <c:pt idx="15">
                  <c:v>3325</c:v>
                </c:pt>
                <c:pt idx="16">
                  <c:v>2969</c:v>
                </c:pt>
                <c:pt idx="17">
                  <c:v>2629</c:v>
                </c:pt>
                <c:pt idx="18">
                  <c:v>2623</c:v>
                </c:pt>
                <c:pt idx="19">
                  <c:v>2515</c:v>
                </c:pt>
                <c:pt idx="20">
                  <c:v>2426</c:v>
                </c:pt>
                <c:pt idx="21">
                  <c:v>2323</c:v>
                </c:pt>
                <c:pt idx="22">
                  <c:v>2193</c:v>
                </c:pt>
                <c:pt idx="23">
                  <c:v>2156</c:v>
                </c:pt>
                <c:pt idx="24">
                  <c:v>2463</c:v>
                </c:pt>
                <c:pt idx="25">
                  <c:v>2327</c:v>
                </c:pt>
                <c:pt idx="26">
                  <c:v>2441</c:v>
                </c:pt>
                <c:pt idx="27">
                  <c:v>2364</c:v>
                </c:pt>
                <c:pt idx="28">
                  <c:v>2507</c:v>
                </c:pt>
                <c:pt idx="29">
                  <c:v>2421</c:v>
                </c:pt>
                <c:pt idx="30">
                  <c:v>2519</c:v>
                </c:pt>
                <c:pt idx="31">
                  <c:v>2477</c:v>
                </c:pt>
                <c:pt idx="32">
                  <c:v>2501</c:v>
                </c:pt>
                <c:pt idx="33">
                  <c:v>2588</c:v>
                </c:pt>
                <c:pt idx="34">
                  <c:v>2731</c:v>
                </c:pt>
                <c:pt idx="35">
                  <c:v>2767</c:v>
                </c:pt>
                <c:pt idx="36">
                  <c:v>2829</c:v>
                </c:pt>
                <c:pt idx="37">
                  <c:v>2935</c:v>
                </c:pt>
                <c:pt idx="38">
                  <c:v>3170</c:v>
                </c:pt>
                <c:pt idx="39">
                  <c:v>3426</c:v>
                </c:pt>
                <c:pt idx="40">
                  <c:v>3825</c:v>
                </c:pt>
                <c:pt idx="41">
                  <c:v>4017</c:v>
                </c:pt>
                <c:pt idx="42">
                  <c:v>3986</c:v>
                </c:pt>
                <c:pt idx="43">
                  <c:v>3988</c:v>
                </c:pt>
                <c:pt idx="44">
                  <c:v>4008</c:v>
                </c:pt>
                <c:pt idx="45">
                  <c:v>3938</c:v>
                </c:pt>
                <c:pt idx="46">
                  <c:v>4019</c:v>
                </c:pt>
                <c:pt idx="47">
                  <c:v>3939</c:v>
                </c:pt>
                <c:pt idx="48">
                  <c:v>3796</c:v>
                </c:pt>
                <c:pt idx="49">
                  <c:v>3538</c:v>
                </c:pt>
                <c:pt idx="50">
                  <c:v>3504</c:v>
                </c:pt>
                <c:pt idx="51">
                  <c:v>3386</c:v>
                </c:pt>
                <c:pt idx="52">
                  <c:v>3237</c:v>
                </c:pt>
                <c:pt idx="53">
                  <c:v>3069</c:v>
                </c:pt>
                <c:pt idx="54">
                  <c:v>3018</c:v>
                </c:pt>
                <c:pt idx="55">
                  <c:v>2926</c:v>
                </c:pt>
                <c:pt idx="56">
                  <c:v>2971</c:v>
                </c:pt>
                <c:pt idx="57">
                  <c:v>2873</c:v>
                </c:pt>
                <c:pt idx="58">
                  <c:v>2928</c:v>
                </c:pt>
                <c:pt idx="59">
                  <c:v>2711</c:v>
                </c:pt>
                <c:pt idx="60">
                  <c:v>2565</c:v>
                </c:pt>
                <c:pt idx="61">
                  <c:v>2579</c:v>
                </c:pt>
                <c:pt idx="62">
                  <c:v>2327</c:v>
                </c:pt>
                <c:pt idx="63">
                  <c:v>2163</c:v>
                </c:pt>
                <c:pt idx="64">
                  <c:v>1978</c:v>
                </c:pt>
                <c:pt idx="65">
                  <c:v>1854</c:v>
                </c:pt>
                <c:pt idx="66">
                  <c:v>1710</c:v>
                </c:pt>
                <c:pt idx="67">
                  <c:v>1591</c:v>
                </c:pt>
                <c:pt idx="68">
                  <c:v>1513</c:v>
                </c:pt>
                <c:pt idx="69">
                  <c:v>1517</c:v>
                </c:pt>
                <c:pt idx="70">
                  <c:v>1400</c:v>
                </c:pt>
                <c:pt idx="71">
                  <c:v>1368</c:v>
                </c:pt>
                <c:pt idx="72">
                  <c:v>1447</c:v>
                </c:pt>
                <c:pt idx="73">
                  <c:v>1325</c:v>
                </c:pt>
                <c:pt idx="74">
                  <c:v>1292</c:v>
                </c:pt>
                <c:pt idx="75">
                  <c:v>1191</c:v>
                </c:pt>
                <c:pt idx="76">
                  <c:v>1081</c:v>
                </c:pt>
                <c:pt idx="77">
                  <c:v>1023</c:v>
                </c:pt>
                <c:pt idx="78">
                  <c:v>905</c:v>
                </c:pt>
                <c:pt idx="79">
                  <c:v>990</c:v>
                </c:pt>
                <c:pt idx="80">
                  <c:v>851</c:v>
                </c:pt>
                <c:pt idx="81">
                  <c:v>799</c:v>
                </c:pt>
                <c:pt idx="82">
                  <c:v>722</c:v>
                </c:pt>
                <c:pt idx="83">
                  <c:v>656</c:v>
                </c:pt>
                <c:pt idx="84">
                  <c:v>577</c:v>
                </c:pt>
                <c:pt idx="85">
                  <c:v>498</c:v>
                </c:pt>
                <c:pt idx="86">
                  <c:v>428</c:v>
                </c:pt>
                <c:pt idx="87">
                  <c:v>361</c:v>
                </c:pt>
                <c:pt idx="88">
                  <c:v>316</c:v>
                </c:pt>
                <c:pt idx="89">
                  <c:v>245</c:v>
                </c:pt>
                <c:pt idx="90">
                  <c:v>933</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-2006</c:v>
                </c:pt>
                <c:pt idx="1">
                  <c:v>-2149</c:v>
                </c:pt>
                <c:pt idx="2">
                  <c:v>-2092</c:v>
                </c:pt>
                <c:pt idx="3">
                  <c:v>-2101</c:v>
                </c:pt>
                <c:pt idx="4">
                  <c:v>-2218</c:v>
                </c:pt>
                <c:pt idx="5">
                  <c:v>-2341</c:v>
                </c:pt>
                <c:pt idx="6">
                  <c:v>-2325</c:v>
                </c:pt>
                <c:pt idx="7">
                  <c:v>-2479</c:v>
                </c:pt>
                <c:pt idx="8">
                  <c:v>-2830</c:v>
                </c:pt>
                <c:pt idx="9">
                  <c:v>-2939</c:v>
                </c:pt>
                <c:pt idx="10">
                  <c:v>-3048</c:v>
                </c:pt>
                <c:pt idx="11">
                  <c:v>-3161</c:v>
                </c:pt>
                <c:pt idx="12">
                  <c:v>-3376</c:v>
                </c:pt>
                <c:pt idx="13">
                  <c:v>-3515</c:v>
                </c:pt>
                <c:pt idx="14">
                  <c:v>-3587</c:v>
                </c:pt>
                <c:pt idx="15">
                  <c:v>-3461</c:v>
                </c:pt>
                <c:pt idx="16">
                  <c:v>-3228</c:v>
                </c:pt>
                <c:pt idx="17">
                  <c:v>-2738</c:v>
                </c:pt>
                <c:pt idx="18">
                  <c:v>-2732</c:v>
                </c:pt>
                <c:pt idx="19">
                  <c:v>-2813</c:v>
                </c:pt>
                <c:pt idx="20">
                  <c:v>-2682</c:v>
                </c:pt>
                <c:pt idx="21">
                  <c:v>-2719</c:v>
                </c:pt>
                <c:pt idx="22">
                  <c:v>-2457</c:v>
                </c:pt>
                <c:pt idx="23">
                  <c:v>-2537</c:v>
                </c:pt>
                <c:pt idx="24">
                  <c:v>-2628</c:v>
                </c:pt>
                <c:pt idx="25">
                  <c:v>-2547</c:v>
                </c:pt>
                <c:pt idx="26">
                  <c:v>-2436</c:v>
                </c:pt>
                <c:pt idx="27">
                  <c:v>-2520</c:v>
                </c:pt>
                <c:pt idx="28">
                  <c:v>-2519</c:v>
                </c:pt>
                <c:pt idx="29">
                  <c:v>-2519</c:v>
                </c:pt>
                <c:pt idx="30">
                  <c:v>-2528</c:v>
                </c:pt>
                <c:pt idx="31">
                  <c:v>-2305</c:v>
                </c:pt>
                <c:pt idx="32">
                  <c:v>-2524</c:v>
                </c:pt>
                <c:pt idx="33">
                  <c:v>-2511</c:v>
                </c:pt>
                <c:pt idx="34">
                  <c:v>-2796</c:v>
                </c:pt>
                <c:pt idx="35">
                  <c:v>-2764</c:v>
                </c:pt>
                <c:pt idx="36">
                  <c:v>-2852</c:v>
                </c:pt>
                <c:pt idx="37">
                  <c:v>-2880</c:v>
                </c:pt>
                <c:pt idx="38">
                  <c:v>-3075</c:v>
                </c:pt>
                <c:pt idx="39">
                  <c:v>-3438</c:v>
                </c:pt>
                <c:pt idx="40">
                  <c:v>-3960</c:v>
                </c:pt>
                <c:pt idx="41">
                  <c:v>-3959</c:v>
                </c:pt>
                <c:pt idx="42">
                  <c:v>-4026</c:v>
                </c:pt>
                <c:pt idx="43">
                  <c:v>-4035</c:v>
                </c:pt>
                <c:pt idx="44">
                  <c:v>-4187</c:v>
                </c:pt>
                <c:pt idx="45">
                  <c:v>-4054</c:v>
                </c:pt>
                <c:pt idx="46">
                  <c:v>-3973</c:v>
                </c:pt>
                <c:pt idx="47">
                  <c:v>-3861</c:v>
                </c:pt>
                <c:pt idx="48">
                  <c:v>-3889</c:v>
                </c:pt>
                <c:pt idx="49">
                  <c:v>-3581</c:v>
                </c:pt>
                <c:pt idx="50">
                  <c:v>-3567</c:v>
                </c:pt>
                <c:pt idx="51">
                  <c:v>-3420</c:v>
                </c:pt>
                <c:pt idx="52">
                  <c:v>-3218</c:v>
                </c:pt>
                <c:pt idx="53">
                  <c:v>-3111</c:v>
                </c:pt>
                <c:pt idx="54">
                  <c:v>-3054</c:v>
                </c:pt>
                <c:pt idx="55">
                  <c:v>-2888</c:v>
                </c:pt>
                <c:pt idx="56">
                  <c:v>-2855</c:v>
                </c:pt>
                <c:pt idx="57">
                  <c:v>-2879</c:v>
                </c:pt>
                <c:pt idx="58">
                  <c:v>-2861</c:v>
                </c:pt>
                <c:pt idx="59">
                  <c:v>-2718</c:v>
                </c:pt>
                <c:pt idx="60">
                  <c:v>-2688</c:v>
                </c:pt>
                <c:pt idx="61">
                  <c:v>-2500</c:v>
                </c:pt>
                <c:pt idx="62">
                  <c:v>-2342</c:v>
                </c:pt>
                <c:pt idx="63">
                  <c:v>-2301</c:v>
                </c:pt>
                <c:pt idx="64">
                  <c:v>-2094</c:v>
                </c:pt>
                <c:pt idx="65">
                  <c:v>-1855</c:v>
                </c:pt>
                <c:pt idx="66">
                  <c:v>-1748</c:v>
                </c:pt>
                <c:pt idx="67">
                  <c:v>-1633</c:v>
                </c:pt>
                <c:pt idx="68">
                  <c:v>-1542</c:v>
                </c:pt>
                <c:pt idx="69">
                  <c:v>-1476</c:v>
                </c:pt>
                <c:pt idx="70">
                  <c:v>-1412</c:v>
                </c:pt>
                <c:pt idx="71">
                  <c:v>-1296</c:v>
                </c:pt>
                <c:pt idx="72">
                  <c:v>-1298</c:v>
                </c:pt>
                <c:pt idx="73">
                  <c:v>-1234</c:v>
                </c:pt>
                <c:pt idx="74">
                  <c:v>-1158</c:v>
                </c:pt>
                <c:pt idx="75">
                  <c:v>-1078</c:v>
                </c:pt>
                <c:pt idx="76">
                  <c:v>-990</c:v>
                </c:pt>
                <c:pt idx="77">
                  <c:v>-854</c:v>
                </c:pt>
                <c:pt idx="78">
                  <c:v>-751</c:v>
                </c:pt>
                <c:pt idx="79">
                  <c:v>-684</c:v>
                </c:pt>
                <c:pt idx="80">
                  <c:v>-620</c:v>
                </c:pt>
                <c:pt idx="81">
                  <c:v>-537</c:v>
                </c:pt>
                <c:pt idx="82">
                  <c:v>-443</c:v>
                </c:pt>
                <c:pt idx="83">
                  <c:v>-413</c:v>
                </c:pt>
                <c:pt idx="84">
                  <c:v>-343</c:v>
                </c:pt>
                <c:pt idx="85">
                  <c:v>-249</c:v>
                </c:pt>
                <c:pt idx="86">
                  <c:v>-198</c:v>
                </c:pt>
                <c:pt idx="87">
                  <c:v>-169</c:v>
                </c:pt>
                <c:pt idx="88">
                  <c:v>-126</c:v>
                </c:pt>
                <c:pt idx="89">
                  <c:v>-68</c:v>
                </c:pt>
                <c:pt idx="90">
                  <c:v>-279</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659008"/>
        <c:axId val="85685376"/>
      </c:barChart>
      <c:catAx>
        <c:axId val="85659008"/>
        <c:scaling>
          <c:orientation val="minMax"/>
        </c:scaling>
        <c:delete val="0"/>
        <c:axPos val="l"/>
        <c:majorTickMark val="out"/>
        <c:minorTickMark val="none"/>
        <c:tickLblPos val="low"/>
        <c:crossAx val="85685376"/>
        <c:crosses val="autoZero"/>
        <c:auto val="1"/>
        <c:lblAlgn val="ctr"/>
        <c:lblOffset val="100"/>
        <c:noMultiLvlLbl val="0"/>
      </c:catAx>
      <c:valAx>
        <c:axId val="8568537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65900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2009</c:v>
                </c:pt>
                <c:pt idx="1">
                  <c:v>2006</c:v>
                </c:pt>
                <c:pt idx="2">
                  <c:v>2060</c:v>
                </c:pt>
                <c:pt idx="3">
                  <c:v>2065</c:v>
                </c:pt>
                <c:pt idx="4">
                  <c:v>2137</c:v>
                </c:pt>
                <c:pt idx="5">
                  <c:v>2179</c:v>
                </c:pt>
                <c:pt idx="6">
                  <c:v>2231</c:v>
                </c:pt>
                <c:pt idx="7">
                  <c:v>2373</c:v>
                </c:pt>
                <c:pt idx="8">
                  <c:v>2332</c:v>
                </c:pt>
                <c:pt idx="9">
                  <c:v>2659</c:v>
                </c:pt>
                <c:pt idx="10">
                  <c:v>2917</c:v>
                </c:pt>
                <c:pt idx="11">
                  <c:v>3073</c:v>
                </c:pt>
                <c:pt idx="12">
                  <c:v>3172</c:v>
                </c:pt>
                <c:pt idx="13">
                  <c:v>3350</c:v>
                </c:pt>
                <c:pt idx="14">
                  <c:v>3242</c:v>
                </c:pt>
                <c:pt idx="15">
                  <c:v>3414</c:v>
                </c:pt>
                <c:pt idx="16">
                  <c:v>3328</c:v>
                </c:pt>
                <c:pt idx="17">
                  <c:v>3000</c:v>
                </c:pt>
                <c:pt idx="18">
                  <c:v>2656</c:v>
                </c:pt>
                <c:pt idx="19">
                  <c:v>2614</c:v>
                </c:pt>
                <c:pt idx="20">
                  <c:v>2498</c:v>
                </c:pt>
                <c:pt idx="21">
                  <c:v>2379</c:v>
                </c:pt>
                <c:pt idx="22">
                  <c:v>2277</c:v>
                </c:pt>
                <c:pt idx="23">
                  <c:v>2192</c:v>
                </c:pt>
                <c:pt idx="24">
                  <c:v>2201</c:v>
                </c:pt>
                <c:pt idx="25">
                  <c:v>2492</c:v>
                </c:pt>
                <c:pt idx="26">
                  <c:v>2435</c:v>
                </c:pt>
                <c:pt idx="27">
                  <c:v>2596</c:v>
                </c:pt>
                <c:pt idx="28">
                  <c:v>2552</c:v>
                </c:pt>
                <c:pt idx="29">
                  <c:v>2664</c:v>
                </c:pt>
                <c:pt idx="30">
                  <c:v>2586</c:v>
                </c:pt>
                <c:pt idx="31">
                  <c:v>2664</c:v>
                </c:pt>
                <c:pt idx="32">
                  <c:v>2596</c:v>
                </c:pt>
                <c:pt idx="33">
                  <c:v>2593</c:v>
                </c:pt>
                <c:pt idx="34">
                  <c:v>2694</c:v>
                </c:pt>
                <c:pt idx="35">
                  <c:v>2814</c:v>
                </c:pt>
                <c:pt idx="36">
                  <c:v>2850</c:v>
                </c:pt>
                <c:pt idx="37">
                  <c:v>2898</c:v>
                </c:pt>
                <c:pt idx="38">
                  <c:v>3005</c:v>
                </c:pt>
                <c:pt idx="39">
                  <c:v>3209</c:v>
                </c:pt>
                <c:pt idx="40">
                  <c:v>3488</c:v>
                </c:pt>
                <c:pt idx="41">
                  <c:v>3841</c:v>
                </c:pt>
                <c:pt idx="42">
                  <c:v>4052</c:v>
                </c:pt>
                <c:pt idx="43">
                  <c:v>4001</c:v>
                </c:pt>
                <c:pt idx="44">
                  <c:v>4035</c:v>
                </c:pt>
                <c:pt idx="45">
                  <c:v>4036</c:v>
                </c:pt>
                <c:pt idx="46">
                  <c:v>3971</c:v>
                </c:pt>
                <c:pt idx="47">
                  <c:v>4053</c:v>
                </c:pt>
                <c:pt idx="48">
                  <c:v>3954</c:v>
                </c:pt>
                <c:pt idx="49">
                  <c:v>3810</c:v>
                </c:pt>
                <c:pt idx="50">
                  <c:v>3597</c:v>
                </c:pt>
                <c:pt idx="51">
                  <c:v>3529</c:v>
                </c:pt>
                <c:pt idx="52">
                  <c:v>3417</c:v>
                </c:pt>
                <c:pt idx="53">
                  <c:v>3279</c:v>
                </c:pt>
                <c:pt idx="54">
                  <c:v>3117</c:v>
                </c:pt>
                <c:pt idx="55">
                  <c:v>3053</c:v>
                </c:pt>
                <c:pt idx="56">
                  <c:v>2980</c:v>
                </c:pt>
                <c:pt idx="57">
                  <c:v>2990</c:v>
                </c:pt>
                <c:pt idx="58">
                  <c:v>2900</c:v>
                </c:pt>
                <c:pt idx="59">
                  <c:v>2959</c:v>
                </c:pt>
                <c:pt idx="60">
                  <c:v>2741</c:v>
                </c:pt>
                <c:pt idx="61">
                  <c:v>2604</c:v>
                </c:pt>
                <c:pt idx="62">
                  <c:v>2592</c:v>
                </c:pt>
                <c:pt idx="63">
                  <c:v>2361</c:v>
                </c:pt>
                <c:pt idx="64">
                  <c:v>2163</c:v>
                </c:pt>
                <c:pt idx="65">
                  <c:v>1993</c:v>
                </c:pt>
                <c:pt idx="66">
                  <c:v>1870</c:v>
                </c:pt>
                <c:pt idx="67">
                  <c:v>1708</c:v>
                </c:pt>
                <c:pt idx="68">
                  <c:v>1583</c:v>
                </c:pt>
                <c:pt idx="69">
                  <c:v>1505</c:v>
                </c:pt>
                <c:pt idx="70">
                  <c:v>1475</c:v>
                </c:pt>
                <c:pt idx="71">
                  <c:v>1384</c:v>
                </c:pt>
                <c:pt idx="72">
                  <c:v>1337</c:v>
                </c:pt>
                <c:pt idx="73">
                  <c:v>1383</c:v>
                </c:pt>
                <c:pt idx="74">
                  <c:v>1287</c:v>
                </c:pt>
                <c:pt idx="75">
                  <c:v>1261</c:v>
                </c:pt>
                <c:pt idx="76">
                  <c:v>1164</c:v>
                </c:pt>
                <c:pt idx="77">
                  <c:v>1049</c:v>
                </c:pt>
                <c:pt idx="78">
                  <c:v>982</c:v>
                </c:pt>
                <c:pt idx="79">
                  <c:v>886</c:v>
                </c:pt>
                <c:pt idx="80">
                  <c:v>944</c:v>
                </c:pt>
                <c:pt idx="81">
                  <c:v>822</c:v>
                </c:pt>
                <c:pt idx="82">
                  <c:v>767</c:v>
                </c:pt>
                <c:pt idx="83">
                  <c:v>685</c:v>
                </c:pt>
                <c:pt idx="84">
                  <c:v>615</c:v>
                </c:pt>
                <c:pt idx="85">
                  <c:v>541</c:v>
                </c:pt>
                <c:pt idx="86">
                  <c:v>470</c:v>
                </c:pt>
                <c:pt idx="87">
                  <c:v>402</c:v>
                </c:pt>
                <c:pt idx="88">
                  <c:v>330</c:v>
                </c:pt>
                <c:pt idx="89">
                  <c:v>285</c:v>
                </c:pt>
                <c:pt idx="90">
                  <c:v>1005</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-2149</c:v>
                </c:pt>
                <c:pt idx="1">
                  <c:v>-2111</c:v>
                </c:pt>
                <c:pt idx="2">
                  <c:v>-2254</c:v>
                </c:pt>
                <c:pt idx="3">
                  <c:v>-2163</c:v>
                </c:pt>
                <c:pt idx="4">
                  <c:v>-2165</c:v>
                </c:pt>
                <c:pt idx="5">
                  <c:v>-2259</c:v>
                </c:pt>
                <c:pt idx="6">
                  <c:v>-2401</c:v>
                </c:pt>
                <c:pt idx="7">
                  <c:v>-2365</c:v>
                </c:pt>
                <c:pt idx="8">
                  <c:v>-2563</c:v>
                </c:pt>
                <c:pt idx="9">
                  <c:v>-2881</c:v>
                </c:pt>
                <c:pt idx="10">
                  <c:v>-2991</c:v>
                </c:pt>
                <c:pt idx="11">
                  <c:v>-3138</c:v>
                </c:pt>
                <c:pt idx="12">
                  <c:v>-3245</c:v>
                </c:pt>
                <c:pt idx="13">
                  <c:v>-3455</c:v>
                </c:pt>
                <c:pt idx="14">
                  <c:v>-3573</c:v>
                </c:pt>
                <c:pt idx="15">
                  <c:v>-3614</c:v>
                </c:pt>
                <c:pt idx="16">
                  <c:v>-3507</c:v>
                </c:pt>
                <c:pt idx="17">
                  <c:v>-3224</c:v>
                </c:pt>
                <c:pt idx="18">
                  <c:v>-2758</c:v>
                </c:pt>
                <c:pt idx="19">
                  <c:v>-2702</c:v>
                </c:pt>
                <c:pt idx="20">
                  <c:v>-2793</c:v>
                </c:pt>
                <c:pt idx="21">
                  <c:v>-2659</c:v>
                </c:pt>
                <c:pt idx="22">
                  <c:v>-2672</c:v>
                </c:pt>
                <c:pt idx="23">
                  <c:v>-2447</c:v>
                </c:pt>
                <c:pt idx="24">
                  <c:v>-2492</c:v>
                </c:pt>
                <c:pt idx="25">
                  <c:v>-2621</c:v>
                </c:pt>
                <c:pt idx="26">
                  <c:v>-2554</c:v>
                </c:pt>
                <c:pt idx="27">
                  <c:v>-2494</c:v>
                </c:pt>
                <c:pt idx="28">
                  <c:v>-2604</c:v>
                </c:pt>
                <c:pt idx="29">
                  <c:v>-2657</c:v>
                </c:pt>
                <c:pt idx="30">
                  <c:v>-2709</c:v>
                </c:pt>
                <c:pt idx="31">
                  <c:v>-2720</c:v>
                </c:pt>
                <c:pt idx="32">
                  <c:v>-2540</c:v>
                </c:pt>
                <c:pt idx="33">
                  <c:v>-2704</c:v>
                </c:pt>
                <c:pt idx="34">
                  <c:v>-2699</c:v>
                </c:pt>
                <c:pt idx="35">
                  <c:v>-2912</c:v>
                </c:pt>
                <c:pt idx="36">
                  <c:v>-2863</c:v>
                </c:pt>
                <c:pt idx="37">
                  <c:v>-2931</c:v>
                </c:pt>
                <c:pt idx="38">
                  <c:v>-2954</c:v>
                </c:pt>
                <c:pt idx="39">
                  <c:v>-3165</c:v>
                </c:pt>
                <c:pt idx="40">
                  <c:v>-3496</c:v>
                </c:pt>
                <c:pt idx="41">
                  <c:v>-3995</c:v>
                </c:pt>
                <c:pt idx="42">
                  <c:v>-4018</c:v>
                </c:pt>
                <c:pt idx="43">
                  <c:v>-4049</c:v>
                </c:pt>
                <c:pt idx="44">
                  <c:v>-4086</c:v>
                </c:pt>
                <c:pt idx="45">
                  <c:v>-4195</c:v>
                </c:pt>
                <c:pt idx="46">
                  <c:v>-4084</c:v>
                </c:pt>
                <c:pt idx="47">
                  <c:v>-4006</c:v>
                </c:pt>
                <c:pt idx="48">
                  <c:v>-3902</c:v>
                </c:pt>
                <c:pt idx="49">
                  <c:v>-3894</c:v>
                </c:pt>
                <c:pt idx="50">
                  <c:v>-3643</c:v>
                </c:pt>
                <c:pt idx="51">
                  <c:v>-3616</c:v>
                </c:pt>
                <c:pt idx="52">
                  <c:v>-3463</c:v>
                </c:pt>
                <c:pt idx="53">
                  <c:v>-3265</c:v>
                </c:pt>
                <c:pt idx="54">
                  <c:v>-3144</c:v>
                </c:pt>
                <c:pt idx="55">
                  <c:v>-3087</c:v>
                </c:pt>
                <c:pt idx="56">
                  <c:v>-2928</c:v>
                </c:pt>
                <c:pt idx="57">
                  <c:v>-2887</c:v>
                </c:pt>
                <c:pt idx="58">
                  <c:v>-2908</c:v>
                </c:pt>
                <c:pt idx="59">
                  <c:v>-2892</c:v>
                </c:pt>
                <c:pt idx="60">
                  <c:v>-2733</c:v>
                </c:pt>
                <c:pt idx="61">
                  <c:v>-2697</c:v>
                </c:pt>
                <c:pt idx="62">
                  <c:v>-2532</c:v>
                </c:pt>
                <c:pt idx="63">
                  <c:v>-2360</c:v>
                </c:pt>
                <c:pt idx="64">
                  <c:v>-2305</c:v>
                </c:pt>
                <c:pt idx="65">
                  <c:v>-2099</c:v>
                </c:pt>
                <c:pt idx="66">
                  <c:v>-1860</c:v>
                </c:pt>
                <c:pt idx="67">
                  <c:v>-1739</c:v>
                </c:pt>
                <c:pt idx="68">
                  <c:v>-1614</c:v>
                </c:pt>
                <c:pt idx="69">
                  <c:v>-1521</c:v>
                </c:pt>
                <c:pt idx="70">
                  <c:v>-1443</c:v>
                </c:pt>
                <c:pt idx="71">
                  <c:v>-1375</c:v>
                </c:pt>
                <c:pt idx="72">
                  <c:v>-1271</c:v>
                </c:pt>
                <c:pt idx="73">
                  <c:v>-1247</c:v>
                </c:pt>
                <c:pt idx="74">
                  <c:v>-1189</c:v>
                </c:pt>
                <c:pt idx="75">
                  <c:v>-1111</c:v>
                </c:pt>
                <c:pt idx="76">
                  <c:v>-1029</c:v>
                </c:pt>
                <c:pt idx="77">
                  <c:v>-947</c:v>
                </c:pt>
                <c:pt idx="78">
                  <c:v>-824</c:v>
                </c:pt>
                <c:pt idx="79">
                  <c:v>-722</c:v>
                </c:pt>
                <c:pt idx="80">
                  <c:v>-632</c:v>
                </c:pt>
                <c:pt idx="81">
                  <c:v>-593</c:v>
                </c:pt>
                <c:pt idx="82">
                  <c:v>-502</c:v>
                </c:pt>
                <c:pt idx="83">
                  <c:v>-415</c:v>
                </c:pt>
                <c:pt idx="84">
                  <c:v>-391</c:v>
                </c:pt>
                <c:pt idx="85">
                  <c:v>-296</c:v>
                </c:pt>
                <c:pt idx="86">
                  <c:v>-223</c:v>
                </c:pt>
                <c:pt idx="87">
                  <c:v>-177</c:v>
                </c:pt>
                <c:pt idx="88">
                  <c:v>-144</c:v>
                </c:pt>
                <c:pt idx="89">
                  <c:v>-106</c:v>
                </c:pt>
                <c:pt idx="90">
                  <c:v>-270</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779584"/>
        <c:axId val="85781120"/>
      </c:barChart>
      <c:catAx>
        <c:axId val="85779584"/>
        <c:scaling>
          <c:orientation val="minMax"/>
        </c:scaling>
        <c:delete val="0"/>
        <c:axPos val="l"/>
        <c:majorTickMark val="out"/>
        <c:minorTickMark val="none"/>
        <c:tickLblPos val="low"/>
        <c:crossAx val="85781120"/>
        <c:crosses val="autoZero"/>
        <c:auto val="1"/>
        <c:lblAlgn val="ctr"/>
        <c:lblOffset val="100"/>
        <c:noMultiLvlLbl val="0"/>
      </c:catAx>
      <c:valAx>
        <c:axId val="8578112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77958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2335</c:v>
                </c:pt>
                <c:pt idx="1">
                  <c:v>2090</c:v>
                </c:pt>
                <c:pt idx="2">
                  <c:v>2088</c:v>
                </c:pt>
                <c:pt idx="3">
                  <c:v>2125</c:v>
                </c:pt>
                <c:pt idx="4">
                  <c:v>2133</c:v>
                </c:pt>
                <c:pt idx="5">
                  <c:v>2206</c:v>
                </c:pt>
                <c:pt idx="6">
                  <c:v>2252</c:v>
                </c:pt>
                <c:pt idx="7">
                  <c:v>2285</c:v>
                </c:pt>
                <c:pt idx="8">
                  <c:v>2435</c:v>
                </c:pt>
                <c:pt idx="9">
                  <c:v>2389</c:v>
                </c:pt>
                <c:pt idx="10">
                  <c:v>2728</c:v>
                </c:pt>
                <c:pt idx="11">
                  <c:v>2990</c:v>
                </c:pt>
                <c:pt idx="12">
                  <c:v>3132</c:v>
                </c:pt>
                <c:pt idx="13">
                  <c:v>3233</c:v>
                </c:pt>
                <c:pt idx="14">
                  <c:v>3404</c:v>
                </c:pt>
                <c:pt idx="15">
                  <c:v>3253</c:v>
                </c:pt>
                <c:pt idx="16">
                  <c:v>3398</c:v>
                </c:pt>
                <c:pt idx="17">
                  <c:v>3352</c:v>
                </c:pt>
                <c:pt idx="18">
                  <c:v>2946</c:v>
                </c:pt>
                <c:pt idx="19">
                  <c:v>2645</c:v>
                </c:pt>
                <c:pt idx="20">
                  <c:v>2595</c:v>
                </c:pt>
                <c:pt idx="21">
                  <c:v>2499</c:v>
                </c:pt>
                <c:pt idx="22">
                  <c:v>2405</c:v>
                </c:pt>
                <c:pt idx="23">
                  <c:v>2311</c:v>
                </c:pt>
                <c:pt idx="24">
                  <c:v>2266</c:v>
                </c:pt>
                <c:pt idx="25">
                  <c:v>2297</c:v>
                </c:pt>
                <c:pt idx="26">
                  <c:v>2640</c:v>
                </c:pt>
                <c:pt idx="27">
                  <c:v>2605</c:v>
                </c:pt>
                <c:pt idx="28">
                  <c:v>2810</c:v>
                </c:pt>
                <c:pt idx="29">
                  <c:v>2749</c:v>
                </c:pt>
                <c:pt idx="30">
                  <c:v>2844</c:v>
                </c:pt>
                <c:pt idx="31">
                  <c:v>2752</c:v>
                </c:pt>
                <c:pt idx="32">
                  <c:v>2815</c:v>
                </c:pt>
                <c:pt idx="33">
                  <c:v>2720</c:v>
                </c:pt>
                <c:pt idx="34">
                  <c:v>2640</c:v>
                </c:pt>
                <c:pt idx="35">
                  <c:v>2761</c:v>
                </c:pt>
                <c:pt idx="36">
                  <c:v>2903</c:v>
                </c:pt>
                <c:pt idx="37">
                  <c:v>2939</c:v>
                </c:pt>
                <c:pt idx="38">
                  <c:v>2987</c:v>
                </c:pt>
                <c:pt idx="39">
                  <c:v>3084</c:v>
                </c:pt>
                <c:pt idx="40">
                  <c:v>3271</c:v>
                </c:pt>
                <c:pt idx="41">
                  <c:v>3530</c:v>
                </c:pt>
                <c:pt idx="42">
                  <c:v>3900</c:v>
                </c:pt>
                <c:pt idx="43">
                  <c:v>4075</c:v>
                </c:pt>
                <c:pt idx="44">
                  <c:v>4020</c:v>
                </c:pt>
                <c:pt idx="45">
                  <c:v>4033</c:v>
                </c:pt>
                <c:pt idx="46">
                  <c:v>4052</c:v>
                </c:pt>
                <c:pt idx="47">
                  <c:v>4010</c:v>
                </c:pt>
                <c:pt idx="48">
                  <c:v>4106</c:v>
                </c:pt>
                <c:pt idx="49">
                  <c:v>3993</c:v>
                </c:pt>
                <c:pt idx="50">
                  <c:v>3852</c:v>
                </c:pt>
                <c:pt idx="51">
                  <c:v>3623</c:v>
                </c:pt>
                <c:pt idx="52">
                  <c:v>3555</c:v>
                </c:pt>
                <c:pt idx="53">
                  <c:v>3421</c:v>
                </c:pt>
                <c:pt idx="54">
                  <c:v>3306</c:v>
                </c:pt>
                <c:pt idx="55">
                  <c:v>3140</c:v>
                </c:pt>
                <c:pt idx="56">
                  <c:v>3063</c:v>
                </c:pt>
                <c:pt idx="57">
                  <c:v>2994</c:v>
                </c:pt>
                <c:pt idx="58">
                  <c:v>3026</c:v>
                </c:pt>
                <c:pt idx="59">
                  <c:v>2911</c:v>
                </c:pt>
                <c:pt idx="60">
                  <c:v>2975</c:v>
                </c:pt>
                <c:pt idx="61">
                  <c:v>2735</c:v>
                </c:pt>
                <c:pt idx="62">
                  <c:v>2621</c:v>
                </c:pt>
                <c:pt idx="63">
                  <c:v>2600</c:v>
                </c:pt>
                <c:pt idx="64">
                  <c:v>2362</c:v>
                </c:pt>
                <c:pt idx="65">
                  <c:v>2171</c:v>
                </c:pt>
                <c:pt idx="66">
                  <c:v>1988</c:v>
                </c:pt>
                <c:pt idx="67">
                  <c:v>1870</c:v>
                </c:pt>
                <c:pt idx="68">
                  <c:v>1700</c:v>
                </c:pt>
                <c:pt idx="69">
                  <c:v>1573</c:v>
                </c:pt>
                <c:pt idx="70">
                  <c:v>1492</c:v>
                </c:pt>
                <c:pt idx="71">
                  <c:v>1449</c:v>
                </c:pt>
                <c:pt idx="72">
                  <c:v>1360</c:v>
                </c:pt>
                <c:pt idx="73">
                  <c:v>1311</c:v>
                </c:pt>
                <c:pt idx="74">
                  <c:v>1371</c:v>
                </c:pt>
                <c:pt idx="75">
                  <c:v>1258</c:v>
                </c:pt>
                <c:pt idx="76">
                  <c:v>1251</c:v>
                </c:pt>
                <c:pt idx="77">
                  <c:v>1143</c:v>
                </c:pt>
                <c:pt idx="78">
                  <c:v>1029</c:v>
                </c:pt>
                <c:pt idx="79">
                  <c:v>961</c:v>
                </c:pt>
                <c:pt idx="80">
                  <c:v>860</c:v>
                </c:pt>
                <c:pt idx="81">
                  <c:v>902</c:v>
                </c:pt>
                <c:pt idx="82">
                  <c:v>798</c:v>
                </c:pt>
                <c:pt idx="83">
                  <c:v>749</c:v>
                </c:pt>
                <c:pt idx="84">
                  <c:v>646</c:v>
                </c:pt>
                <c:pt idx="85">
                  <c:v>591</c:v>
                </c:pt>
                <c:pt idx="86">
                  <c:v>516</c:v>
                </c:pt>
                <c:pt idx="87">
                  <c:v>442</c:v>
                </c:pt>
                <c:pt idx="88">
                  <c:v>353</c:v>
                </c:pt>
                <c:pt idx="89">
                  <c:v>285</c:v>
                </c:pt>
                <c:pt idx="90">
                  <c:v>1052</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-2563</c:v>
                </c:pt>
                <c:pt idx="1">
                  <c:v>-2286</c:v>
                </c:pt>
                <c:pt idx="2">
                  <c:v>-2213</c:v>
                </c:pt>
                <c:pt idx="3">
                  <c:v>-2350</c:v>
                </c:pt>
                <c:pt idx="4">
                  <c:v>-2244</c:v>
                </c:pt>
                <c:pt idx="5">
                  <c:v>-2235</c:v>
                </c:pt>
                <c:pt idx="6">
                  <c:v>-2334</c:v>
                </c:pt>
                <c:pt idx="7">
                  <c:v>-2478</c:v>
                </c:pt>
                <c:pt idx="8">
                  <c:v>-2436</c:v>
                </c:pt>
                <c:pt idx="9">
                  <c:v>-2621</c:v>
                </c:pt>
                <c:pt idx="10">
                  <c:v>-2948</c:v>
                </c:pt>
                <c:pt idx="11">
                  <c:v>-3062</c:v>
                </c:pt>
                <c:pt idx="12">
                  <c:v>-3211</c:v>
                </c:pt>
                <c:pt idx="13">
                  <c:v>-3308</c:v>
                </c:pt>
                <c:pt idx="14">
                  <c:v>-3499</c:v>
                </c:pt>
                <c:pt idx="15">
                  <c:v>-3592</c:v>
                </c:pt>
                <c:pt idx="16">
                  <c:v>-3605</c:v>
                </c:pt>
                <c:pt idx="17">
                  <c:v>-3489</c:v>
                </c:pt>
                <c:pt idx="18">
                  <c:v>-3220</c:v>
                </c:pt>
                <c:pt idx="19">
                  <c:v>-2760</c:v>
                </c:pt>
                <c:pt idx="20">
                  <c:v>-2702</c:v>
                </c:pt>
                <c:pt idx="21">
                  <c:v>-2764</c:v>
                </c:pt>
                <c:pt idx="22">
                  <c:v>-2634</c:v>
                </c:pt>
                <c:pt idx="23">
                  <c:v>-2650</c:v>
                </c:pt>
                <c:pt idx="24">
                  <c:v>-2431</c:v>
                </c:pt>
                <c:pt idx="25">
                  <c:v>-2531</c:v>
                </c:pt>
                <c:pt idx="26">
                  <c:v>-2717</c:v>
                </c:pt>
                <c:pt idx="27">
                  <c:v>-2738</c:v>
                </c:pt>
                <c:pt idx="28">
                  <c:v>-2676</c:v>
                </c:pt>
                <c:pt idx="29">
                  <c:v>-2802</c:v>
                </c:pt>
                <c:pt idx="30">
                  <c:v>-2832</c:v>
                </c:pt>
                <c:pt idx="31">
                  <c:v>-2886</c:v>
                </c:pt>
                <c:pt idx="32">
                  <c:v>-2847</c:v>
                </c:pt>
                <c:pt idx="33">
                  <c:v>-2672</c:v>
                </c:pt>
                <c:pt idx="34">
                  <c:v>-2806</c:v>
                </c:pt>
                <c:pt idx="35">
                  <c:v>-2783</c:v>
                </c:pt>
                <c:pt idx="36">
                  <c:v>-3007</c:v>
                </c:pt>
                <c:pt idx="37">
                  <c:v>-2983</c:v>
                </c:pt>
                <c:pt idx="38">
                  <c:v>-3022</c:v>
                </c:pt>
                <c:pt idx="39">
                  <c:v>-3062</c:v>
                </c:pt>
                <c:pt idx="40">
                  <c:v>-3251</c:v>
                </c:pt>
                <c:pt idx="41">
                  <c:v>-3555</c:v>
                </c:pt>
                <c:pt idx="42">
                  <c:v>-4056</c:v>
                </c:pt>
                <c:pt idx="43">
                  <c:v>-4022</c:v>
                </c:pt>
                <c:pt idx="44">
                  <c:v>-4057</c:v>
                </c:pt>
                <c:pt idx="45">
                  <c:v>-4096</c:v>
                </c:pt>
                <c:pt idx="46">
                  <c:v>-4240</c:v>
                </c:pt>
                <c:pt idx="47">
                  <c:v>-4110</c:v>
                </c:pt>
                <c:pt idx="48">
                  <c:v>-4043</c:v>
                </c:pt>
                <c:pt idx="49">
                  <c:v>-3937</c:v>
                </c:pt>
                <c:pt idx="50">
                  <c:v>-3945</c:v>
                </c:pt>
                <c:pt idx="51">
                  <c:v>-3683</c:v>
                </c:pt>
                <c:pt idx="52">
                  <c:v>-3672</c:v>
                </c:pt>
                <c:pt idx="53">
                  <c:v>-3493</c:v>
                </c:pt>
                <c:pt idx="54">
                  <c:v>-3297</c:v>
                </c:pt>
                <c:pt idx="55">
                  <c:v>-3192</c:v>
                </c:pt>
                <c:pt idx="56">
                  <c:v>-3138</c:v>
                </c:pt>
                <c:pt idx="57">
                  <c:v>-2968</c:v>
                </c:pt>
                <c:pt idx="58">
                  <c:v>-2933</c:v>
                </c:pt>
                <c:pt idx="59">
                  <c:v>-2940</c:v>
                </c:pt>
                <c:pt idx="60">
                  <c:v>-2910</c:v>
                </c:pt>
                <c:pt idx="61">
                  <c:v>-2750</c:v>
                </c:pt>
                <c:pt idx="62">
                  <c:v>-2700</c:v>
                </c:pt>
                <c:pt idx="63">
                  <c:v>-2515</c:v>
                </c:pt>
                <c:pt idx="64">
                  <c:v>-2348</c:v>
                </c:pt>
                <c:pt idx="65">
                  <c:v>-2281</c:v>
                </c:pt>
                <c:pt idx="66">
                  <c:v>-2081</c:v>
                </c:pt>
                <c:pt idx="67">
                  <c:v>-1853</c:v>
                </c:pt>
                <c:pt idx="68">
                  <c:v>-1713</c:v>
                </c:pt>
                <c:pt idx="69">
                  <c:v>-1598</c:v>
                </c:pt>
                <c:pt idx="70">
                  <c:v>-1499</c:v>
                </c:pt>
                <c:pt idx="71">
                  <c:v>-1411</c:v>
                </c:pt>
                <c:pt idx="72">
                  <c:v>-1333</c:v>
                </c:pt>
                <c:pt idx="73">
                  <c:v>-1208</c:v>
                </c:pt>
                <c:pt idx="74">
                  <c:v>-1180</c:v>
                </c:pt>
                <c:pt idx="75">
                  <c:v>-1134</c:v>
                </c:pt>
                <c:pt idx="76">
                  <c:v>-1073</c:v>
                </c:pt>
                <c:pt idx="77">
                  <c:v>-989</c:v>
                </c:pt>
                <c:pt idx="78">
                  <c:v>-905</c:v>
                </c:pt>
                <c:pt idx="79">
                  <c:v>-785</c:v>
                </c:pt>
                <c:pt idx="80">
                  <c:v>-682</c:v>
                </c:pt>
                <c:pt idx="81">
                  <c:v>-599</c:v>
                </c:pt>
                <c:pt idx="82">
                  <c:v>-539</c:v>
                </c:pt>
                <c:pt idx="83">
                  <c:v>-446</c:v>
                </c:pt>
                <c:pt idx="84">
                  <c:v>-360</c:v>
                </c:pt>
                <c:pt idx="85">
                  <c:v>-357</c:v>
                </c:pt>
                <c:pt idx="86">
                  <c:v>-256</c:v>
                </c:pt>
                <c:pt idx="87">
                  <c:v>-186</c:v>
                </c:pt>
                <c:pt idx="88">
                  <c:v>-159</c:v>
                </c:pt>
                <c:pt idx="89">
                  <c:v>-122</c:v>
                </c:pt>
                <c:pt idx="90">
                  <c:v>-295</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862656"/>
        <c:axId val="85864448"/>
      </c:barChart>
      <c:catAx>
        <c:axId val="85862656"/>
        <c:scaling>
          <c:orientation val="minMax"/>
        </c:scaling>
        <c:delete val="0"/>
        <c:axPos val="l"/>
        <c:majorTickMark val="out"/>
        <c:minorTickMark val="none"/>
        <c:tickLblPos val="low"/>
        <c:crossAx val="85864448"/>
        <c:crosses val="autoZero"/>
        <c:auto val="1"/>
        <c:lblAlgn val="ctr"/>
        <c:lblOffset val="100"/>
        <c:noMultiLvlLbl val="0"/>
      </c:catAx>
      <c:valAx>
        <c:axId val="8586444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86265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2509</c:v>
                </c:pt>
                <c:pt idx="1">
                  <c:v>2423</c:v>
                </c:pt>
                <c:pt idx="2">
                  <c:v>2167</c:v>
                </c:pt>
                <c:pt idx="3">
                  <c:v>2171</c:v>
                </c:pt>
                <c:pt idx="4">
                  <c:v>2190</c:v>
                </c:pt>
                <c:pt idx="5">
                  <c:v>2196</c:v>
                </c:pt>
                <c:pt idx="6">
                  <c:v>2270</c:v>
                </c:pt>
                <c:pt idx="7">
                  <c:v>2325</c:v>
                </c:pt>
                <c:pt idx="8">
                  <c:v>2335</c:v>
                </c:pt>
                <c:pt idx="9">
                  <c:v>2487</c:v>
                </c:pt>
                <c:pt idx="10">
                  <c:v>2444</c:v>
                </c:pt>
                <c:pt idx="11">
                  <c:v>2794</c:v>
                </c:pt>
                <c:pt idx="12">
                  <c:v>3050</c:v>
                </c:pt>
                <c:pt idx="13">
                  <c:v>3192</c:v>
                </c:pt>
                <c:pt idx="14">
                  <c:v>3291</c:v>
                </c:pt>
                <c:pt idx="15">
                  <c:v>3435</c:v>
                </c:pt>
                <c:pt idx="16">
                  <c:v>3250</c:v>
                </c:pt>
                <c:pt idx="17">
                  <c:v>3400</c:v>
                </c:pt>
                <c:pt idx="18">
                  <c:v>3317</c:v>
                </c:pt>
                <c:pt idx="19">
                  <c:v>2893</c:v>
                </c:pt>
                <c:pt idx="20">
                  <c:v>2575</c:v>
                </c:pt>
                <c:pt idx="21">
                  <c:v>2558</c:v>
                </c:pt>
                <c:pt idx="22">
                  <c:v>2461</c:v>
                </c:pt>
                <c:pt idx="23">
                  <c:v>2400</c:v>
                </c:pt>
                <c:pt idx="24">
                  <c:v>2333</c:v>
                </c:pt>
                <c:pt idx="25">
                  <c:v>2344</c:v>
                </c:pt>
                <c:pt idx="26">
                  <c:v>2424</c:v>
                </c:pt>
                <c:pt idx="27">
                  <c:v>2807</c:v>
                </c:pt>
                <c:pt idx="28">
                  <c:v>2779</c:v>
                </c:pt>
                <c:pt idx="29">
                  <c:v>2998</c:v>
                </c:pt>
                <c:pt idx="30">
                  <c:v>2886</c:v>
                </c:pt>
                <c:pt idx="31">
                  <c:v>2982</c:v>
                </c:pt>
                <c:pt idx="32">
                  <c:v>2872</c:v>
                </c:pt>
                <c:pt idx="33">
                  <c:v>2939</c:v>
                </c:pt>
                <c:pt idx="34">
                  <c:v>2785</c:v>
                </c:pt>
                <c:pt idx="35">
                  <c:v>2700</c:v>
                </c:pt>
                <c:pt idx="36">
                  <c:v>2823</c:v>
                </c:pt>
                <c:pt idx="37">
                  <c:v>2981</c:v>
                </c:pt>
                <c:pt idx="38">
                  <c:v>3022</c:v>
                </c:pt>
                <c:pt idx="39">
                  <c:v>3060</c:v>
                </c:pt>
                <c:pt idx="40">
                  <c:v>3142</c:v>
                </c:pt>
                <c:pt idx="41">
                  <c:v>3309</c:v>
                </c:pt>
                <c:pt idx="42">
                  <c:v>3563</c:v>
                </c:pt>
                <c:pt idx="43">
                  <c:v>3925</c:v>
                </c:pt>
                <c:pt idx="44">
                  <c:v>4117</c:v>
                </c:pt>
                <c:pt idx="45">
                  <c:v>4017</c:v>
                </c:pt>
                <c:pt idx="46">
                  <c:v>4042</c:v>
                </c:pt>
                <c:pt idx="47">
                  <c:v>4079</c:v>
                </c:pt>
                <c:pt idx="48">
                  <c:v>4032</c:v>
                </c:pt>
                <c:pt idx="49">
                  <c:v>4146</c:v>
                </c:pt>
                <c:pt idx="50">
                  <c:v>4022</c:v>
                </c:pt>
                <c:pt idx="51">
                  <c:v>3885</c:v>
                </c:pt>
                <c:pt idx="52">
                  <c:v>3640</c:v>
                </c:pt>
                <c:pt idx="53">
                  <c:v>3559</c:v>
                </c:pt>
                <c:pt idx="54">
                  <c:v>3433</c:v>
                </c:pt>
                <c:pt idx="55">
                  <c:v>3317</c:v>
                </c:pt>
                <c:pt idx="56">
                  <c:v>3166</c:v>
                </c:pt>
                <c:pt idx="57">
                  <c:v>3076</c:v>
                </c:pt>
                <c:pt idx="58">
                  <c:v>2999</c:v>
                </c:pt>
                <c:pt idx="59">
                  <c:v>3055</c:v>
                </c:pt>
                <c:pt idx="60">
                  <c:v>2928</c:v>
                </c:pt>
                <c:pt idx="61">
                  <c:v>2981</c:v>
                </c:pt>
                <c:pt idx="62">
                  <c:v>2733</c:v>
                </c:pt>
                <c:pt idx="63">
                  <c:v>2633</c:v>
                </c:pt>
                <c:pt idx="64">
                  <c:v>2594</c:v>
                </c:pt>
                <c:pt idx="65">
                  <c:v>2347</c:v>
                </c:pt>
                <c:pt idx="66">
                  <c:v>2161</c:v>
                </c:pt>
                <c:pt idx="67">
                  <c:v>1976</c:v>
                </c:pt>
                <c:pt idx="68">
                  <c:v>1845</c:v>
                </c:pt>
                <c:pt idx="69">
                  <c:v>1680</c:v>
                </c:pt>
                <c:pt idx="70">
                  <c:v>1558</c:v>
                </c:pt>
                <c:pt idx="71">
                  <c:v>1463</c:v>
                </c:pt>
                <c:pt idx="72">
                  <c:v>1422</c:v>
                </c:pt>
                <c:pt idx="73">
                  <c:v>1342</c:v>
                </c:pt>
                <c:pt idx="74">
                  <c:v>1293</c:v>
                </c:pt>
                <c:pt idx="75">
                  <c:v>1344</c:v>
                </c:pt>
                <c:pt idx="76">
                  <c:v>1230</c:v>
                </c:pt>
                <c:pt idx="77">
                  <c:v>1218</c:v>
                </c:pt>
                <c:pt idx="78">
                  <c:v>1115</c:v>
                </c:pt>
                <c:pt idx="79">
                  <c:v>991</c:v>
                </c:pt>
                <c:pt idx="80">
                  <c:v>918</c:v>
                </c:pt>
                <c:pt idx="81">
                  <c:v>824</c:v>
                </c:pt>
                <c:pt idx="82">
                  <c:v>855</c:v>
                </c:pt>
                <c:pt idx="83">
                  <c:v>770</c:v>
                </c:pt>
                <c:pt idx="84">
                  <c:v>717</c:v>
                </c:pt>
                <c:pt idx="85">
                  <c:v>617</c:v>
                </c:pt>
                <c:pt idx="86">
                  <c:v>563</c:v>
                </c:pt>
                <c:pt idx="87">
                  <c:v>474</c:v>
                </c:pt>
                <c:pt idx="88">
                  <c:v>406</c:v>
                </c:pt>
                <c:pt idx="89">
                  <c:v>317</c:v>
                </c:pt>
                <c:pt idx="90">
                  <c:v>1109</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-2696</c:v>
                </c:pt>
                <c:pt idx="1">
                  <c:v>-2650</c:v>
                </c:pt>
                <c:pt idx="2">
                  <c:v>-2396</c:v>
                </c:pt>
                <c:pt idx="3">
                  <c:v>-2292</c:v>
                </c:pt>
                <c:pt idx="4">
                  <c:v>-2425</c:v>
                </c:pt>
                <c:pt idx="5">
                  <c:v>-2307</c:v>
                </c:pt>
                <c:pt idx="6">
                  <c:v>-2291</c:v>
                </c:pt>
                <c:pt idx="7">
                  <c:v>-2394</c:v>
                </c:pt>
                <c:pt idx="8">
                  <c:v>-2543</c:v>
                </c:pt>
                <c:pt idx="9">
                  <c:v>-2493</c:v>
                </c:pt>
                <c:pt idx="10">
                  <c:v>-2663</c:v>
                </c:pt>
                <c:pt idx="11">
                  <c:v>-3002</c:v>
                </c:pt>
                <c:pt idx="12">
                  <c:v>-3115</c:v>
                </c:pt>
                <c:pt idx="13">
                  <c:v>-3266</c:v>
                </c:pt>
                <c:pt idx="14">
                  <c:v>-3344</c:v>
                </c:pt>
                <c:pt idx="15">
                  <c:v>-3521</c:v>
                </c:pt>
                <c:pt idx="16">
                  <c:v>-3595</c:v>
                </c:pt>
                <c:pt idx="17">
                  <c:v>-3586</c:v>
                </c:pt>
                <c:pt idx="18">
                  <c:v>-3455</c:v>
                </c:pt>
                <c:pt idx="19">
                  <c:v>-3192</c:v>
                </c:pt>
                <c:pt idx="20">
                  <c:v>-2749</c:v>
                </c:pt>
                <c:pt idx="21">
                  <c:v>-2657</c:v>
                </c:pt>
                <c:pt idx="22">
                  <c:v>-2724</c:v>
                </c:pt>
                <c:pt idx="23">
                  <c:v>-2605</c:v>
                </c:pt>
                <c:pt idx="24">
                  <c:v>-2639</c:v>
                </c:pt>
                <c:pt idx="25">
                  <c:v>-2452</c:v>
                </c:pt>
                <c:pt idx="26">
                  <c:v>-2610</c:v>
                </c:pt>
                <c:pt idx="27">
                  <c:v>-2881</c:v>
                </c:pt>
                <c:pt idx="28">
                  <c:v>-2901</c:v>
                </c:pt>
                <c:pt idx="29">
                  <c:v>-2841</c:v>
                </c:pt>
                <c:pt idx="30">
                  <c:v>-2950</c:v>
                </c:pt>
                <c:pt idx="31">
                  <c:v>-2981</c:v>
                </c:pt>
                <c:pt idx="32">
                  <c:v>-2998</c:v>
                </c:pt>
                <c:pt idx="33">
                  <c:v>-2980</c:v>
                </c:pt>
                <c:pt idx="34">
                  <c:v>-2775</c:v>
                </c:pt>
                <c:pt idx="35">
                  <c:v>-2891</c:v>
                </c:pt>
                <c:pt idx="36">
                  <c:v>-2842</c:v>
                </c:pt>
                <c:pt idx="37">
                  <c:v>-3119</c:v>
                </c:pt>
                <c:pt idx="38">
                  <c:v>-3058</c:v>
                </c:pt>
                <c:pt idx="39">
                  <c:v>-3107</c:v>
                </c:pt>
                <c:pt idx="40">
                  <c:v>-3131</c:v>
                </c:pt>
                <c:pt idx="41">
                  <c:v>-3324</c:v>
                </c:pt>
                <c:pt idx="42">
                  <c:v>-3595</c:v>
                </c:pt>
                <c:pt idx="43">
                  <c:v>-4063</c:v>
                </c:pt>
                <c:pt idx="44">
                  <c:v>-4038</c:v>
                </c:pt>
                <c:pt idx="45">
                  <c:v>-4065</c:v>
                </c:pt>
                <c:pt idx="46">
                  <c:v>-4104</c:v>
                </c:pt>
                <c:pt idx="47">
                  <c:v>-4288</c:v>
                </c:pt>
                <c:pt idx="48">
                  <c:v>-4143</c:v>
                </c:pt>
                <c:pt idx="49">
                  <c:v>-4075</c:v>
                </c:pt>
                <c:pt idx="50">
                  <c:v>-3970</c:v>
                </c:pt>
                <c:pt idx="51">
                  <c:v>-3996</c:v>
                </c:pt>
                <c:pt idx="52">
                  <c:v>-3730</c:v>
                </c:pt>
                <c:pt idx="53">
                  <c:v>-3711</c:v>
                </c:pt>
                <c:pt idx="54">
                  <c:v>-3512</c:v>
                </c:pt>
                <c:pt idx="55">
                  <c:v>-3330</c:v>
                </c:pt>
                <c:pt idx="56">
                  <c:v>-3215</c:v>
                </c:pt>
                <c:pt idx="57">
                  <c:v>-3178</c:v>
                </c:pt>
                <c:pt idx="58">
                  <c:v>-3013</c:v>
                </c:pt>
                <c:pt idx="59">
                  <c:v>-2952</c:v>
                </c:pt>
                <c:pt idx="60">
                  <c:v>-2964</c:v>
                </c:pt>
                <c:pt idx="61">
                  <c:v>-2917</c:v>
                </c:pt>
                <c:pt idx="62">
                  <c:v>-2761</c:v>
                </c:pt>
                <c:pt idx="63">
                  <c:v>-2691</c:v>
                </c:pt>
                <c:pt idx="64">
                  <c:v>-2501</c:v>
                </c:pt>
                <c:pt idx="65">
                  <c:v>-2323</c:v>
                </c:pt>
                <c:pt idx="66">
                  <c:v>-2258</c:v>
                </c:pt>
                <c:pt idx="67">
                  <c:v>-2065</c:v>
                </c:pt>
                <c:pt idx="68">
                  <c:v>-1830</c:v>
                </c:pt>
                <c:pt idx="69">
                  <c:v>-1683</c:v>
                </c:pt>
                <c:pt idx="70">
                  <c:v>-1580</c:v>
                </c:pt>
                <c:pt idx="71">
                  <c:v>-1478</c:v>
                </c:pt>
                <c:pt idx="72">
                  <c:v>-1368</c:v>
                </c:pt>
                <c:pt idx="73">
                  <c:v>-1283</c:v>
                </c:pt>
                <c:pt idx="74">
                  <c:v>-1162</c:v>
                </c:pt>
                <c:pt idx="75">
                  <c:v>-1126</c:v>
                </c:pt>
                <c:pt idx="76">
                  <c:v>-1085</c:v>
                </c:pt>
                <c:pt idx="77">
                  <c:v>-1019</c:v>
                </c:pt>
                <c:pt idx="78">
                  <c:v>-943</c:v>
                </c:pt>
                <c:pt idx="79">
                  <c:v>-851</c:v>
                </c:pt>
                <c:pt idx="80">
                  <c:v>-744</c:v>
                </c:pt>
                <c:pt idx="81">
                  <c:v>-630</c:v>
                </c:pt>
                <c:pt idx="82">
                  <c:v>-549</c:v>
                </c:pt>
                <c:pt idx="83">
                  <c:v>-471</c:v>
                </c:pt>
                <c:pt idx="84">
                  <c:v>-394</c:v>
                </c:pt>
                <c:pt idx="85">
                  <c:v>-312</c:v>
                </c:pt>
                <c:pt idx="86">
                  <c:v>-317</c:v>
                </c:pt>
                <c:pt idx="87">
                  <c:v>-218</c:v>
                </c:pt>
                <c:pt idx="88">
                  <c:v>-163</c:v>
                </c:pt>
                <c:pt idx="89">
                  <c:v>-143</c:v>
                </c:pt>
                <c:pt idx="90">
                  <c:v>-346</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6036480"/>
        <c:axId val="86038016"/>
      </c:barChart>
      <c:catAx>
        <c:axId val="86036480"/>
        <c:scaling>
          <c:orientation val="minMax"/>
        </c:scaling>
        <c:delete val="0"/>
        <c:axPos val="l"/>
        <c:majorTickMark val="out"/>
        <c:minorTickMark val="none"/>
        <c:tickLblPos val="low"/>
        <c:crossAx val="86038016"/>
        <c:crosses val="autoZero"/>
        <c:auto val="1"/>
        <c:lblAlgn val="ctr"/>
        <c:lblOffset val="100"/>
        <c:noMultiLvlLbl val="0"/>
      </c:catAx>
      <c:valAx>
        <c:axId val="8603801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603648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2659</c:v>
                </c:pt>
                <c:pt idx="1">
                  <c:v>2598</c:v>
                </c:pt>
                <c:pt idx="2">
                  <c:v>2500</c:v>
                </c:pt>
                <c:pt idx="3">
                  <c:v>2233</c:v>
                </c:pt>
                <c:pt idx="4">
                  <c:v>2239</c:v>
                </c:pt>
                <c:pt idx="5">
                  <c:v>2244</c:v>
                </c:pt>
                <c:pt idx="6">
                  <c:v>2247</c:v>
                </c:pt>
                <c:pt idx="7">
                  <c:v>2319</c:v>
                </c:pt>
                <c:pt idx="8">
                  <c:v>2385</c:v>
                </c:pt>
                <c:pt idx="9">
                  <c:v>2366</c:v>
                </c:pt>
                <c:pt idx="10">
                  <c:v>2530</c:v>
                </c:pt>
                <c:pt idx="11">
                  <c:v>2494</c:v>
                </c:pt>
                <c:pt idx="12">
                  <c:v>2840</c:v>
                </c:pt>
                <c:pt idx="13">
                  <c:v>3107</c:v>
                </c:pt>
                <c:pt idx="14">
                  <c:v>3245</c:v>
                </c:pt>
                <c:pt idx="15">
                  <c:v>3327</c:v>
                </c:pt>
                <c:pt idx="16">
                  <c:v>3443</c:v>
                </c:pt>
                <c:pt idx="17">
                  <c:v>3265</c:v>
                </c:pt>
                <c:pt idx="18">
                  <c:v>3348</c:v>
                </c:pt>
                <c:pt idx="19">
                  <c:v>3299</c:v>
                </c:pt>
                <c:pt idx="20">
                  <c:v>2798</c:v>
                </c:pt>
                <c:pt idx="21">
                  <c:v>2514</c:v>
                </c:pt>
                <c:pt idx="22">
                  <c:v>2519</c:v>
                </c:pt>
                <c:pt idx="23">
                  <c:v>2428</c:v>
                </c:pt>
                <c:pt idx="24">
                  <c:v>2412</c:v>
                </c:pt>
                <c:pt idx="25">
                  <c:v>2384</c:v>
                </c:pt>
                <c:pt idx="26">
                  <c:v>2474</c:v>
                </c:pt>
                <c:pt idx="27">
                  <c:v>2574</c:v>
                </c:pt>
                <c:pt idx="28">
                  <c:v>2970</c:v>
                </c:pt>
                <c:pt idx="29">
                  <c:v>2925</c:v>
                </c:pt>
                <c:pt idx="30">
                  <c:v>3130</c:v>
                </c:pt>
                <c:pt idx="31">
                  <c:v>2991</c:v>
                </c:pt>
                <c:pt idx="32">
                  <c:v>3089</c:v>
                </c:pt>
                <c:pt idx="33">
                  <c:v>2976</c:v>
                </c:pt>
                <c:pt idx="34">
                  <c:v>3019</c:v>
                </c:pt>
                <c:pt idx="35">
                  <c:v>2868</c:v>
                </c:pt>
                <c:pt idx="36">
                  <c:v>2758</c:v>
                </c:pt>
                <c:pt idx="37">
                  <c:v>2874</c:v>
                </c:pt>
                <c:pt idx="38">
                  <c:v>3057</c:v>
                </c:pt>
                <c:pt idx="39">
                  <c:v>3086</c:v>
                </c:pt>
                <c:pt idx="40">
                  <c:v>3101</c:v>
                </c:pt>
                <c:pt idx="41">
                  <c:v>3168</c:v>
                </c:pt>
                <c:pt idx="42">
                  <c:v>3339</c:v>
                </c:pt>
                <c:pt idx="43">
                  <c:v>3557</c:v>
                </c:pt>
                <c:pt idx="44">
                  <c:v>3970</c:v>
                </c:pt>
                <c:pt idx="45">
                  <c:v>4130</c:v>
                </c:pt>
                <c:pt idx="46">
                  <c:v>4024</c:v>
                </c:pt>
                <c:pt idx="47">
                  <c:v>4069</c:v>
                </c:pt>
                <c:pt idx="48">
                  <c:v>4095</c:v>
                </c:pt>
                <c:pt idx="49">
                  <c:v>4056</c:v>
                </c:pt>
                <c:pt idx="50">
                  <c:v>4183</c:v>
                </c:pt>
                <c:pt idx="51">
                  <c:v>4046</c:v>
                </c:pt>
                <c:pt idx="52">
                  <c:v>3920</c:v>
                </c:pt>
                <c:pt idx="53">
                  <c:v>3630</c:v>
                </c:pt>
                <c:pt idx="54">
                  <c:v>3561</c:v>
                </c:pt>
                <c:pt idx="55">
                  <c:v>3425</c:v>
                </c:pt>
                <c:pt idx="56">
                  <c:v>3320</c:v>
                </c:pt>
                <c:pt idx="57">
                  <c:v>3177</c:v>
                </c:pt>
                <c:pt idx="58">
                  <c:v>3076</c:v>
                </c:pt>
                <c:pt idx="59">
                  <c:v>3004</c:v>
                </c:pt>
                <c:pt idx="60">
                  <c:v>3076</c:v>
                </c:pt>
                <c:pt idx="61">
                  <c:v>2924</c:v>
                </c:pt>
                <c:pt idx="62">
                  <c:v>2971</c:v>
                </c:pt>
                <c:pt idx="63">
                  <c:v>2728</c:v>
                </c:pt>
                <c:pt idx="64">
                  <c:v>2629</c:v>
                </c:pt>
                <c:pt idx="65">
                  <c:v>2589</c:v>
                </c:pt>
                <c:pt idx="66">
                  <c:v>2331</c:v>
                </c:pt>
                <c:pt idx="67">
                  <c:v>2155</c:v>
                </c:pt>
                <c:pt idx="68">
                  <c:v>1962</c:v>
                </c:pt>
                <c:pt idx="69">
                  <c:v>1825</c:v>
                </c:pt>
                <c:pt idx="70">
                  <c:v>1662</c:v>
                </c:pt>
                <c:pt idx="71">
                  <c:v>1545</c:v>
                </c:pt>
                <c:pt idx="72">
                  <c:v>1444</c:v>
                </c:pt>
                <c:pt idx="73">
                  <c:v>1399</c:v>
                </c:pt>
                <c:pt idx="74">
                  <c:v>1322</c:v>
                </c:pt>
                <c:pt idx="75">
                  <c:v>1268</c:v>
                </c:pt>
                <c:pt idx="76">
                  <c:v>1322</c:v>
                </c:pt>
                <c:pt idx="77">
                  <c:v>1187</c:v>
                </c:pt>
                <c:pt idx="78">
                  <c:v>1190</c:v>
                </c:pt>
                <c:pt idx="79">
                  <c:v>1078</c:v>
                </c:pt>
                <c:pt idx="80">
                  <c:v>963</c:v>
                </c:pt>
                <c:pt idx="81">
                  <c:v>888</c:v>
                </c:pt>
                <c:pt idx="82">
                  <c:v>785</c:v>
                </c:pt>
                <c:pt idx="83">
                  <c:v>829</c:v>
                </c:pt>
                <c:pt idx="84">
                  <c:v>731</c:v>
                </c:pt>
                <c:pt idx="85">
                  <c:v>691</c:v>
                </c:pt>
                <c:pt idx="86">
                  <c:v>575</c:v>
                </c:pt>
                <c:pt idx="87">
                  <c:v>528</c:v>
                </c:pt>
                <c:pt idx="88">
                  <c:v>435</c:v>
                </c:pt>
                <c:pt idx="89">
                  <c:v>367</c:v>
                </c:pt>
                <c:pt idx="90">
                  <c:v>1223</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-2890</c:v>
                </c:pt>
                <c:pt idx="1">
                  <c:v>-2758</c:v>
                </c:pt>
                <c:pt idx="2">
                  <c:v>-2709</c:v>
                </c:pt>
                <c:pt idx="3">
                  <c:v>-2488</c:v>
                </c:pt>
                <c:pt idx="4">
                  <c:v>-2354</c:v>
                </c:pt>
                <c:pt idx="5">
                  <c:v>-2480</c:v>
                </c:pt>
                <c:pt idx="6">
                  <c:v>-2352</c:v>
                </c:pt>
                <c:pt idx="7">
                  <c:v>-2326</c:v>
                </c:pt>
                <c:pt idx="8">
                  <c:v>-2437</c:v>
                </c:pt>
                <c:pt idx="9">
                  <c:v>-2595</c:v>
                </c:pt>
                <c:pt idx="10">
                  <c:v>-2536</c:v>
                </c:pt>
                <c:pt idx="11">
                  <c:v>-2693</c:v>
                </c:pt>
                <c:pt idx="12">
                  <c:v>-3039</c:v>
                </c:pt>
                <c:pt idx="13">
                  <c:v>-3154</c:v>
                </c:pt>
                <c:pt idx="14">
                  <c:v>-3306</c:v>
                </c:pt>
                <c:pt idx="15">
                  <c:v>-3370</c:v>
                </c:pt>
                <c:pt idx="16">
                  <c:v>-3529</c:v>
                </c:pt>
                <c:pt idx="17">
                  <c:v>-3588</c:v>
                </c:pt>
                <c:pt idx="18">
                  <c:v>-3560</c:v>
                </c:pt>
                <c:pt idx="19">
                  <c:v>-3399</c:v>
                </c:pt>
                <c:pt idx="20">
                  <c:v>-3152</c:v>
                </c:pt>
                <c:pt idx="21">
                  <c:v>-2693</c:v>
                </c:pt>
                <c:pt idx="22">
                  <c:v>-2598</c:v>
                </c:pt>
                <c:pt idx="23">
                  <c:v>-2681</c:v>
                </c:pt>
                <c:pt idx="24">
                  <c:v>-2583</c:v>
                </c:pt>
                <c:pt idx="25">
                  <c:v>-2656</c:v>
                </c:pt>
                <c:pt idx="26">
                  <c:v>-2509</c:v>
                </c:pt>
                <c:pt idx="27">
                  <c:v>-2756</c:v>
                </c:pt>
                <c:pt idx="28">
                  <c:v>-3017</c:v>
                </c:pt>
                <c:pt idx="29">
                  <c:v>-3050</c:v>
                </c:pt>
                <c:pt idx="30">
                  <c:v>-2962</c:v>
                </c:pt>
                <c:pt idx="31">
                  <c:v>-3085</c:v>
                </c:pt>
                <c:pt idx="32">
                  <c:v>-3076</c:v>
                </c:pt>
                <c:pt idx="33">
                  <c:v>-3121</c:v>
                </c:pt>
                <c:pt idx="34">
                  <c:v>-3082</c:v>
                </c:pt>
                <c:pt idx="35">
                  <c:v>-2855</c:v>
                </c:pt>
                <c:pt idx="36">
                  <c:v>-2958</c:v>
                </c:pt>
                <c:pt idx="37">
                  <c:v>-2924</c:v>
                </c:pt>
                <c:pt idx="38">
                  <c:v>-3186</c:v>
                </c:pt>
                <c:pt idx="39">
                  <c:v>-3128</c:v>
                </c:pt>
                <c:pt idx="40">
                  <c:v>-3158</c:v>
                </c:pt>
                <c:pt idx="41">
                  <c:v>-3194</c:v>
                </c:pt>
                <c:pt idx="42">
                  <c:v>-3388</c:v>
                </c:pt>
                <c:pt idx="43">
                  <c:v>-3587</c:v>
                </c:pt>
                <c:pt idx="44">
                  <c:v>-4091</c:v>
                </c:pt>
                <c:pt idx="45">
                  <c:v>-4055</c:v>
                </c:pt>
                <c:pt idx="46">
                  <c:v>-4078</c:v>
                </c:pt>
                <c:pt idx="47">
                  <c:v>-4108</c:v>
                </c:pt>
                <c:pt idx="48">
                  <c:v>-4331</c:v>
                </c:pt>
                <c:pt idx="49">
                  <c:v>-4154</c:v>
                </c:pt>
                <c:pt idx="50">
                  <c:v>-4094</c:v>
                </c:pt>
                <c:pt idx="51">
                  <c:v>-3995</c:v>
                </c:pt>
                <c:pt idx="52">
                  <c:v>-4061</c:v>
                </c:pt>
                <c:pt idx="53">
                  <c:v>-3755</c:v>
                </c:pt>
                <c:pt idx="54">
                  <c:v>-3737</c:v>
                </c:pt>
                <c:pt idx="55">
                  <c:v>-3526</c:v>
                </c:pt>
                <c:pt idx="56">
                  <c:v>-3353</c:v>
                </c:pt>
                <c:pt idx="57">
                  <c:v>-3240</c:v>
                </c:pt>
                <c:pt idx="58">
                  <c:v>-3223</c:v>
                </c:pt>
                <c:pt idx="59">
                  <c:v>-3020</c:v>
                </c:pt>
                <c:pt idx="60">
                  <c:v>-2973</c:v>
                </c:pt>
                <c:pt idx="61">
                  <c:v>-2990</c:v>
                </c:pt>
                <c:pt idx="62">
                  <c:v>-2929</c:v>
                </c:pt>
                <c:pt idx="63">
                  <c:v>-2757</c:v>
                </c:pt>
                <c:pt idx="64">
                  <c:v>-2676</c:v>
                </c:pt>
                <c:pt idx="65">
                  <c:v>-2472</c:v>
                </c:pt>
                <c:pt idx="66">
                  <c:v>-2309</c:v>
                </c:pt>
                <c:pt idx="67">
                  <c:v>-2209</c:v>
                </c:pt>
                <c:pt idx="68">
                  <c:v>-2035</c:v>
                </c:pt>
                <c:pt idx="69">
                  <c:v>-1800</c:v>
                </c:pt>
                <c:pt idx="70">
                  <c:v>-1662</c:v>
                </c:pt>
                <c:pt idx="71">
                  <c:v>-1553</c:v>
                </c:pt>
                <c:pt idx="72">
                  <c:v>-1439</c:v>
                </c:pt>
                <c:pt idx="73">
                  <c:v>-1327</c:v>
                </c:pt>
                <c:pt idx="74">
                  <c:v>-1241</c:v>
                </c:pt>
                <c:pt idx="75">
                  <c:v>-1109</c:v>
                </c:pt>
                <c:pt idx="76">
                  <c:v>-1084</c:v>
                </c:pt>
                <c:pt idx="77">
                  <c:v>-1041</c:v>
                </c:pt>
                <c:pt idx="78">
                  <c:v>-982</c:v>
                </c:pt>
                <c:pt idx="79">
                  <c:v>-900</c:v>
                </c:pt>
                <c:pt idx="80">
                  <c:v>-812</c:v>
                </c:pt>
                <c:pt idx="81">
                  <c:v>-701</c:v>
                </c:pt>
                <c:pt idx="82">
                  <c:v>-585</c:v>
                </c:pt>
                <c:pt idx="83">
                  <c:v>-504</c:v>
                </c:pt>
                <c:pt idx="84">
                  <c:v>-418</c:v>
                </c:pt>
                <c:pt idx="85">
                  <c:v>-342</c:v>
                </c:pt>
                <c:pt idx="86">
                  <c:v>-274</c:v>
                </c:pt>
                <c:pt idx="87">
                  <c:v>-287</c:v>
                </c:pt>
                <c:pt idx="88">
                  <c:v>-198</c:v>
                </c:pt>
                <c:pt idx="89">
                  <c:v>-135</c:v>
                </c:pt>
                <c:pt idx="90">
                  <c:v>-377</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6644224"/>
        <c:axId val="86645760"/>
      </c:barChart>
      <c:catAx>
        <c:axId val="86644224"/>
        <c:scaling>
          <c:orientation val="minMax"/>
        </c:scaling>
        <c:delete val="0"/>
        <c:axPos val="l"/>
        <c:majorTickMark val="out"/>
        <c:minorTickMark val="none"/>
        <c:tickLblPos val="low"/>
        <c:crossAx val="86645760"/>
        <c:crosses val="autoZero"/>
        <c:auto val="1"/>
        <c:lblAlgn val="ctr"/>
        <c:lblOffset val="100"/>
        <c:noMultiLvlLbl val="0"/>
      </c:catAx>
      <c:valAx>
        <c:axId val="8664576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664422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2746</c:v>
                </c:pt>
                <c:pt idx="1">
                  <c:v>2730</c:v>
                </c:pt>
                <c:pt idx="2">
                  <c:v>2681</c:v>
                </c:pt>
                <c:pt idx="3">
                  <c:v>2562</c:v>
                </c:pt>
                <c:pt idx="4">
                  <c:v>2285</c:v>
                </c:pt>
                <c:pt idx="5">
                  <c:v>2297</c:v>
                </c:pt>
                <c:pt idx="6">
                  <c:v>2282</c:v>
                </c:pt>
                <c:pt idx="7">
                  <c:v>2279</c:v>
                </c:pt>
                <c:pt idx="8">
                  <c:v>2363</c:v>
                </c:pt>
                <c:pt idx="9">
                  <c:v>2423</c:v>
                </c:pt>
                <c:pt idx="10">
                  <c:v>2390</c:v>
                </c:pt>
                <c:pt idx="11">
                  <c:v>2572</c:v>
                </c:pt>
                <c:pt idx="12">
                  <c:v>2523</c:v>
                </c:pt>
                <c:pt idx="13">
                  <c:v>2883</c:v>
                </c:pt>
                <c:pt idx="14">
                  <c:v>3149</c:v>
                </c:pt>
                <c:pt idx="15">
                  <c:v>3267</c:v>
                </c:pt>
                <c:pt idx="16">
                  <c:v>3328</c:v>
                </c:pt>
                <c:pt idx="17">
                  <c:v>3474</c:v>
                </c:pt>
                <c:pt idx="18">
                  <c:v>3205</c:v>
                </c:pt>
                <c:pt idx="19">
                  <c:v>3307</c:v>
                </c:pt>
                <c:pt idx="20">
                  <c:v>3233</c:v>
                </c:pt>
                <c:pt idx="21">
                  <c:v>2716</c:v>
                </c:pt>
                <c:pt idx="22">
                  <c:v>2453</c:v>
                </c:pt>
                <c:pt idx="23">
                  <c:v>2490</c:v>
                </c:pt>
                <c:pt idx="24">
                  <c:v>2436</c:v>
                </c:pt>
                <c:pt idx="25">
                  <c:v>2477</c:v>
                </c:pt>
                <c:pt idx="26">
                  <c:v>2500</c:v>
                </c:pt>
                <c:pt idx="27">
                  <c:v>2645</c:v>
                </c:pt>
                <c:pt idx="28">
                  <c:v>2751</c:v>
                </c:pt>
                <c:pt idx="29">
                  <c:v>3139</c:v>
                </c:pt>
                <c:pt idx="30">
                  <c:v>3036</c:v>
                </c:pt>
                <c:pt idx="31">
                  <c:v>3246</c:v>
                </c:pt>
                <c:pt idx="32">
                  <c:v>3082</c:v>
                </c:pt>
                <c:pt idx="33">
                  <c:v>3192</c:v>
                </c:pt>
                <c:pt idx="34">
                  <c:v>3053</c:v>
                </c:pt>
                <c:pt idx="35">
                  <c:v>3131</c:v>
                </c:pt>
                <c:pt idx="36">
                  <c:v>2968</c:v>
                </c:pt>
                <c:pt idx="37">
                  <c:v>2825</c:v>
                </c:pt>
                <c:pt idx="38">
                  <c:v>2935</c:v>
                </c:pt>
                <c:pt idx="39">
                  <c:v>3126</c:v>
                </c:pt>
                <c:pt idx="40">
                  <c:v>3137</c:v>
                </c:pt>
                <c:pt idx="41">
                  <c:v>3134</c:v>
                </c:pt>
                <c:pt idx="42">
                  <c:v>3204</c:v>
                </c:pt>
                <c:pt idx="43">
                  <c:v>3342</c:v>
                </c:pt>
                <c:pt idx="44">
                  <c:v>3594</c:v>
                </c:pt>
                <c:pt idx="45">
                  <c:v>3996</c:v>
                </c:pt>
                <c:pt idx="46">
                  <c:v>4157</c:v>
                </c:pt>
                <c:pt idx="47">
                  <c:v>4056</c:v>
                </c:pt>
                <c:pt idx="48">
                  <c:v>4078</c:v>
                </c:pt>
                <c:pt idx="49">
                  <c:v>4113</c:v>
                </c:pt>
                <c:pt idx="50">
                  <c:v>4072</c:v>
                </c:pt>
                <c:pt idx="51">
                  <c:v>4228</c:v>
                </c:pt>
                <c:pt idx="52">
                  <c:v>4077</c:v>
                </c:pt>
                <c:pt idx="53">
                  <c:v>3923</c:v>
                </c:pt>
                <c:pt idx="54">
                  <c:v>3622</c:v>
                </c:pt>
                <c:pt idx="55">
                  <c:v>3561</c:v>
                </c:pt>
                <c:pt idx="56">
                  <c:v>3416</c:v>
                </c:pt>
                <c:pt idx="57">
                  <c:v>3311</c:v>
                </c:pt>
                <c:pt idx="58">
                  <c:v>3183</c:v>
                </c:pt>
                <c:pt idx="59">
                  <c:v>3083</c:v>
                </c:pt>
                <c:pt idx="60">
                  <c:v>3004</c:v>
                </c:pt>
                <c:pt idx="61">
                  <c:v>3090</c:v>
                </c:pt>
                <c:pt idx="62">
                  <c:v>2936</c:v>
                </c:pt>
                <c:pt idx="63">
                  <c:v>2979</c:v>
                </c:pt>
                <c:pt idx="64">
                  <c:v>2723</c:v>
                </c:pt>
                <c:pt idx="65">
                  <c:v>2622</c:v>
                </c:pt>
                <c:pt idx="66">
                  <c:v>2572</c:v>
                </c:pt>
                <c:pt idx="67">
                  <c:v>2312</c:v>
                </c:pt>
                <c:pt idx="68">
                  <c:v>2138</c:v>
                </c:pt>
                <c:pt idx="69">
                  <c:v>1948</c:v>
                </c:pt>
                <c:pt idx="70">
                  <c:v>1821</c:v>
                </c:pt>
                <c:pt idx="71">
                  <c:v>1650</c:v>
                </c:pt>
                <c:pt idx="72">
                  <c:v>1543</c:v>
                </c:pt>
                <c:pt idx="73">
                  <c:v>1425</c:v>
                </c:pt>
                <c:pt idx="74">
                  <c:v>1382</c:v>
                </c:pt>
                <c:pt idx="75">
                  <c:v>1289</c:v>
                </c:pt>
                <c:pt idx="76">
                  <c:v>1254</c:v>
                </c:pt>
                <c:pt idx="77">
                  <c:v>1295</c:v>
                </c:pt>
                <c:pt idx="78">
                  <c:v>1168</c:v>
                </c:pt>
                <c:pt idx="79">
                  <c:v>1168</c:v>
                </c:pt>
                <c:pt idx="80">
                  <c:v>1053</c:v>
                </c:pt>
                <c:pt idx="81">
                  <c:v>912</c:v>
                </c:pt>
                <c:pt idx="82">
                  <c:v>847</c:v>
                </c:pt>
                <c:pt idx="83">
                  <c:v>754</c:v>
                </c:pt>
                <c:pt idx="84">
                  <c:v>783</c:v>
                </c:pt>
                <c:pt idx="85">
                  <c:v>688</c:v>
                </c:pt>
                <c:pt idx="86">
                  <c:v>656</c:v>
                </c:pt>
                <c:pt idx="87">
                  <c:v>523</c:v>
                </c:pt>
                <c:pt idx="88">
                  <c:v>486</c:v>
                </c:pt>
                <c:pt idx="89">
                  <c:v>402</c:v>
                </c:pt>
                <c:pt idx="90">
                  <c:v>1340</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-2764</c:v>
                </c:pt>
                <c:pt idx="1">
                  <c:v>-2955</c:v>
                </c:pt>
                <c:pt idx="2">
                  <c:v>-2802</c:v>
                </c:pt>
                <c:pt idx="3">
                  <c:v>-2759</c:v>
                </c:pt>
                <c:pt idx="4">
                  <c:v>-2565</c:v>
                </c:pt>
                <c:pt idx="5">
                  <c:v>-2400</c:v>
                </c:pt>
                <c:pt idx="6">
                  <c:v>-2522</c:v>
                </c:pt>
                <c:pt idx="7">
                  <c:v>-2382</c:v>
                </c:pt>
                <c:pt idx="8">
                  <c:v>-2350</c:v>
                </c:pt>
                <c:pt idx="9">
                  <c:v>-2468</c:v>
                </c:pt>
                <c:pt idx="10">
                  <c:v>-2628</c:v>
                </c:pt>
                <c:pt idx="11">
                  <c:v>-2558</c:v>
                </c:pt>
                <c:pt idx="12">
                  <c:v>-2703</c:v>
                </c:pt>
                <c:pt idx="13">
                  <c:v>-3057</c:v>
                </c:pt>
                <c:pt idx="14">
                  <c:v>-3176</c:v>
                </c:pt>
                <c:pt idx="15">
                  <c:v>-3327</c:v>
                </c:pt>
                <c:pt idx="16">
                  <c:v>-3374</c:v>
                </c:pt>
                <c:pt idx="17">
                  <c:v>-3530</c:v>
                </c:pt>
                <c:pt idx="18">
                  <c:v>-3571</c:v>
                </c:pt>
                <c:pt idx="19">
                  <c:v>-3511</c:v>
                </c:pt>
                <c:pt idx="20">
                  <c:v>-3341</c:v>
                </c:pt>
                <c:pt idx="21">
                  <c:v>-3078</c:v>
                </c:pt>
                <c:pt idx="22">
                  <c:v>-2651</c:v>
                </c:pt>
                <c:pt idx="23">
                  <c:v>-2565</c:v>
                </c:pt>
                <c:pt idx="24">
                  <c:v>-2649</c:v>
                </c:pt>
                <c:pt idx="25">
                  <c:v>-2603</c:v>
                </c:pt>
                <c:pt idx="26">
                  <c:v>-2722</c:v>
                </c:pt>
                <c:pt idx="27">
                  <c:v>-2639</c:v>
                </c:pt>
                <c:pt idx="28">
                  <c:v>-2870</c:v>
                </c:pt>
                <c:pt idx="29">
                  <c:v>-3141</c:v>
                </c:pt>
                <c:pt idx="30">
                  <c:v>-3153</c:v>
                </c:pt>
                <c:pt idx="31">
                  <c:v>-3078</c:v>
                </c:pt>
                <c:pt idx="32">
                  <c:v>-3155</c:v>
                </c:pt>
                <c:pt idx="33">
                  <c:v>-3190</c:v>
                </c:pt>
                <c:pt idx="34">
                  <c:v>-3210</c:v>
                </c:pt>
                <c:pt idx="35">
                  <c:v>-3168</c:v>
                </c:pt>
                <c:pt idx="36">
                  <c:v>-2928</c:v>
                </c:pt>
                <c:pt idx="37">
                  <c:v>-3058</c:v>
                </c:pt>
                <c:pt idx="38">
                  <c:v>-2965</c:v>
                </c:pt>
                <c:pt idx="39">
                  <c:v>-3265</c:v>
                </c:pt>
                <c:pt idx="40">
                  <c:v>-3169</c:v>
                </c:pt>
                <c:pt idx="41">
                  <c:v>-3205</c:v>
                </c:pt>
                <c:pt idx="42">
                  <c:v>-3242</c:v>
                </c:pt>
                <c:pt idx="43">
                  <c:v>-3390</c:v>
                </c:pt>
                <c:pt idx="44">
                  <c:v>-3598</c:v>
                </c:pt>
                <c:pt idx="45">
                  <c:v>-4115</c:v>
                </c:pt>
                <c:pt idx="46">
                  <c:v>-4085</c:v>
                </c:pt>
                <c:pt idx="47">
                  <c:v>-4090</c:v>
                </c:pt>
                <c:pt idx="48">
                  <c:v>-4120</c:v>
                </c:pt>
                <c:pt idx="49">
                  <c:v>-4359</c:v>
                </c:pt>
                <c:pt idx="50">
                  <c:v>-4166</c:v>
                </c:pt>
                <c:pt idx="51">
                  <c:v>-4104</c:v>
                </c:pt>
                <c:pt idx="52">
                  <c:v>-4032</c:v>
                </c:pt>
                <c:pt idx="53">
                  <c:v>-4094</c:v>
                </c:pt>
                <c:pt idx="54">
                  <c:v>-3762</c:v>
                </c:pt>
                <c:pt idx="55">
                  <c:v>-3763</c:v>
                </c:pt>
                <c:pt idx="56">
                  <c:v>-3535</c:v>
                </c:pt>
                <c:pt idx="57">
                  <c:v>-3375</c:v>
                </c:pt>
                <c:pt idx="58">
                  <c:v>-3269</c:v>
                </c:pt>
                <c:pt idx="59">
                  <c:v>-3231</c:v>
                </c:pt>
                <c:pt idx="60">
                  <c:v>-3051</c:v>
                </c:pt>
                <c:pt idx="61">
                  <c:v>-2991</c:v>
                </c:pt>
                <c:pt idx="62">
                  <c:v>-3010</c:v>
                </c:pt>
                <c:pt idx="63">
                  <c:v>-2931</c:v>
                </c:pt>
                <c:pt idx="64">
                  <c:v>-2753</c:v>
                </c:pt>
                <c:pt idx="65">
                  <c:v>-2655</c:v>
                </c:pt>
                <c:pt idx="66">
                  <c:v>-2443</c:v>
                </c:pt>
                <c:pt idx="67">
                  <c:v>-2289</c:v>
                </c:pt>
                <c:pt idx="68">
                  <c:v>-2170</c:v>
                </c:pt>
                <c:pt idx="69">
                  <c:v>-2010</c:v>
                </c:pt>
                <c:pt idx="70">
                  <c:v>-1765</c:v>
                </c:pt>
                <c:pt idx="71">
                  <c:v>-1643</c:v>
                </c:pt>
                <c:pt idx="72">
                  <c:v>-1506</c:v>
                </c:pt>
                <c:pt idx="73">
                  <c:v>-1404</c:v>
                </c:pt>
                <c:pt idx="74">
                  <c:v>-1283</c:v>
                </c:pt>
                <c:pt idx="75">
                  <c:v>-1198</c:v>
                </c:pt>
                <c:pt idx="76">
                  <c:v>-1067</c:v>
                </c:pt>
                <c:pt idx="77">
                  <c:v>-1027</c:v>
                </c:pt>
                <c:pt idx="78">
                  <c:v>-980</c:v>
                </c:pt>
                <c:pt idx="79">
                  <c:v>-920</c:v>
                </c:pt>
                <c:pt idx="80">
                  <c:v>-842</c:v>
                </c:pt>
                <c:pt idx="81">
                  <c:v>-748</c:v>
                </c:pt>
                <c:pt idx="82">
                  <c:v>-649</c:v>
                </c:pt>
                <c:pt idx="83">
                  <c:v>-539</c:v>
                </c:pt>
                <c:pt idx="84">
                  <c:v>-452</c:v>
                </c:pt>
                <c:pt idx="85">
                  <c:v>-378</c:v>
                </c:pt>
                <c:pt idx="86">
                  <c:v>-308</c:v>
                </c:pt>
                <c:pt idx="87">
                  <c:v>-235</c:v>
                </c:pt>
                <c:pt idx="88">
                  <c:v>-246</c:v>
                </c:pt>
                <c:pt idx="89">
                  <c:v>-171</c:v>
                </c:pt>
                <c:pt idx="90">
                  <c:v>-417</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6342656"/>
        <c:axId val="86344448"/>
      </c:barChart>
      <c:catAx>
        <c:axId val="86342656"/>
        <c:scaling>
          <c:orientation val="minMax"/>
        </c:scaling>
        <c:delete val="0"/>
        <c:axPos val="l"/>
        <c:majorTickMark val="out"/>
        <c:minorTickMark val="none"/>
        <c:tickLblPos val="low"/>
        <c:crossAx val="86344448"/>
        <c:crosses val="autoZero"/>
        <c:auto val="1"/>
        <c:lblAlgn val="ctr"/>
        <c:lblOffset val="100"/>
        <c:noMultiLvlLbl val="0"/>
      </c:catAx>
      <c:valAx>
        <c:axId val="8634444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634265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2656</c:v>
                </c:pt>
                <c:pt idx="1">
                  <c:v>2800</c:v>
                </c:pt>
                <c:pt idx="2">
                  <c:v>2791</c:v>
                </c:pt>
                <c:pt idx="3">
                  <c:v>2755</c:v>
                </c:pt>
                <c:pt idx="4">
                  <c:v>2607</c:v>
                </c:pt>
                <c:pt idx="5">
                  <c:v>2366</c:v>
                </c:pt>
                <c:pt idx="6">
                  <c:v>2360</c:v>
                </c:pt>
                <c:pt idx="7">
                  <c:v>2317</c:v>
                </c:pt>
                <c:pt idx="8">
                  <c:v>2329</c:v>
                </c:pt>
                <c:pt idx="9">
                  <c:v>2389</c:v>
                </c:pt>
                <c:pt idx="10">
                  <c:v>2462</c:v>
                </c:pt>
                <c:pt idx="11">
                  <c:v>2429</c:v>
                </c:pt>
                <c:pt idx="12">
                  <c:v>2574</c:v>
                </c:pt>
                <c:pt idx="13">
                  <c:v>2593</c:v>
                </c:pt>
                <c:pt idx="14">
                  <c:v>2903</c:v>
                </c:pt>
                <c:pt idx="15">
                  <c:v>3159</c:v>
                </c:pt>
                <c:pt idx="16">
                  <c:v>3262</c:v>
                </c:pt>
                <c:pt idx="17">
                  <c:v>3361</c:v>
                </c:pt>
                <c:pt idx="18">
                  <c:v>3402</c:v>
                </c:pt>
                <c:pt idx="19">
                  <c:v>3205</c:v>
                </c:pt>
                <c:pt idx="20">
                  <c:v>3194</c:v>
                </c:pt>
                <c:pt idx="21">
                  <c:v>3135</c:v>
                </c:pt>
                <c:pt idx="22">
                  <c:v>2622</c:v>
                </c:pt>
                <c:pt idx="23">
                  <c:v>2412</c:v>
                </c:pt>
                <c:pt idx="24">
                  <c:v>2462</c:v>
                </c:pt>
                <c:pt idx="25">
                  <c:v>2459</c:v>
                </c:pt>
                <c:pt idx="26">
                  <c:v>2575</c:v>
                </c:pt>
                <c:pt idx="27">
                  <c:v>2632</c:v>
                </c:pt>
                <c:pt idx="28">
                  <c:v>2820</c:v>
                </c:pt>
                <c:pt idx="29">
                  <c:v>2928</c:v>
                </c:pt>
                <c:pt idx="30">
                  <c:v>3197</c:v>
                </c:pt>
                <c:pt idx="31">
                  <c:v>3135</c:v>
                </c:pt>
                <c:pt idx="32">
                  <c:v>3297</c:v>
                </c:pt>
                <c:pt idx="33">
                  <c:v>3170</c:v>
                </c:pt>
                <c:pt idx="34">
                  <c:v>3229</c:v>
                </c:pt>
                <c:pt idx="35">
                  <c:v>3159</c:v>
                </c:pt>
                <c:pt idx="36">
                  <c:v>3218</c:v>
                </c:pt>
                <c:pt idx="37">
                  <c:v>3073</c:v>
                </c:pt>
                <c:pt idx="38">
                  <c:v>2902</c:v>
                </c:pt>
                <c:pt idx="39">
                  <c:v>2985</c:v>
                </c:pt>
                <c:pt idx="40">
                  <c:v>3156</c:v>
                </c:pt>
                <c:pt idx="41">
                  <c:v>3158</c:v>
                </c:pt>
                <c:pt idx="42">
                  <c:v>3168</c:v>
                </c:pt>
                <c:pt idx="43">
                  <c:v>3217</c:v>
                </c:pt>
                <c:pt idx="44">
                  <c:v>3380</c:v>
                </c:pt>
                <c:pt idx="45">
                  <c:v>3610</c:v>
                </c:pt>
                <c:pt idx="46">
                  <c:v>4023</c:v>
                </c:pt>
                <c:pt idx="47">
                  <c:v>4177</c:v>
                </c:pt>
                <c:pt idx="48">
                  <c:v>4081</c:v>
                </c:pt>
                <c:pt idx="49">
                  <c:v>4092</c:v>
                </c:pt>
                <c:pt idx="50">
                  <c:v>4113</c:v>
                </c:pt>
                <c:pt idx="51">
                  <c:v>4105</c:v>
                </c:pt>
                <c:pt idx="52">
                  <c:v>4238</c:v>
                </c:pt>
                <c:pt idx="53">
                  <c:v>4065</c:v>
                </c:pt>
                <c:pt idx="54">
                  <c:v>3932</c:v>
                </c:pt>
                <c:pt idx="55">
                  <c:v>3635</c:v>
                </c:pt>
                <c:pt idx="56">
                  <c:v>3551</c:v>
                </c:pt>
                <c:pt idx="57">
                  <c:v>3406</c:v>
                </c:pt>
                <c:pt idx="58">
                  <c:v>3299</c:v>
                </c:pt>
                <c:pt idx="59">
                  <c:v>3201</c:v>
                </c:pt>
                <c:pt idx="60">
                  <c:v>3089</c:v>
                </c:pt>
                <c:pt idx="61">
                  <c:v>3011</c:v>
                </c:pt>
                <c:pt idx="62">
                  <c:v>3092</c:v>
                </c:pt>
                <c:pt idx="63">
                  <c:v>2954</c:v>
                </c:pt>
                <c:pt idx="64">
                  <c:v>2946</c:v>
                </c:pt>
                <c:pt idx="65">
                  <c:v>2718</c:v>
                </c:pt>
                <c:pt idx="66">
                  <c:v>2621</c:v>
                </c:pt>
                <c:pt idx="67">
                  <c:v>2531</c:v>
                </c:pt>
                <c:pt idx="68">
                  <c:v>2288</c:v>
                </c:pt>
                <c:pt idx="69">
                  <c:v>2137</c:v>
                </c:pt>
                <c:pt idx="70">
                  <c:v>1942</c:v>
                </c:pt>
                <c:pt idx="71">
                  <c:v>1805</c:v>
                </c:pt>
                <c:pt idx="72">
                  <c:v>1657</c:v>
                </c:pt>
                <c:pt idx="73">
                  <c:v>1541</c:v>
                </c:pt>
                <c:pt idx="74">
                  <c:v>1413</c:v>
                </c:pt>
                <c:pt idx="75">
                  <c:v>1349</c:v>
                </c:pt>
                <c:pt idx="76">
                  <c:v>1257</c:v>
                </c:pt>
                <c:pt idx="77">
                  <c:v>1236</c:v>
                </c:pt>
                <c:pt idx="78">
                  <c:v>1241</c:v>
                </c:pt>
                <c:pt idx="79">
                  <c:v>1137</c:v>
                </c:pt>
                <c:pt idx="80">
                  <c:v>1123</c:v>
                </c:pt>
                <c:pt idx="81">
                  <c:v>1016</c:v>
                </c:pt>
                <c:pt idx="82">
                  <c:v>887</c:v>
                </c:pt>
                <c:pt idx="83">
                  <c:v>809</c:v>
                </c:pt>
                <c:pt idx="84">
                  <c:v>719</c:v>
                </c:pt>
                <c:pt idx="85">
                  <c:v>708</c:v>
                </c:pt>
                <c:pt idx="86">
                  <c:v>649</c:v>
                </c:pt>
                <c:pt idx="87">
                  <c:v>602</c:v>
                </c:pt>
                <c:pt idx="88">
                  <c:v>495</c:v>
                </c:pt>
                <c:pt idx="89">
                  <c:v>437</c:v>
                </c:pt>
                <c:pt idx="90">
                  <c:v>370</c:v>
                </c:pt>
                <c:pt idx="91">
                  <c:v>270</c:v>
                </c:pt>
                <c:pt idx="92">
                  <c:v>230</c:v>
                </c:pt>
                <c:pt idx="93">
                  <c:v>158</c:v>
                </c:pt>
                <c:pt idx="94">
                  <c:v>132</c:v>
                </c:pt>
                <c:pt idx="95">
                  <c:v>97</c:v>
                </c:pt>
                <c:pt idx="96">
                  <c:v>61</c:v>
                </c:pt>
                <c:pt idx="97">
                  <c:v>43</c:v>
                </c:pt>
                <c:pt idx="98">
                  <c:v>46</c:v>
                </c:pt>
                <c:pt idx="99">
                  <c:v>24</c:v>
                </c:pt>
                <c:pt idx="100">
                  <c:v>33</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-2740</c:v>
                </c:pt>
                <c:pt idx="1">
                  <c:v>-2809</c:v>
                </c:pt>
                <c:pt idx="2">
                  <c:v>-2990</c:v>
                </c:pt>
                <c:pt idx="3">
                  <c:v>-2863</c:v>
                </c:pt>
                <c:pt idx="4">
                  <c:v>-2784</c:v>
                </c:pt>
                <c:pt idx="5">
                  <c:v>-2677</c:v>
                </c:pt>
                <c:pt idx="6">
                  <c:v>-2475</c:v>
                </c:pt>
                <c:pt idx="7">
                  <c:v>-2542</c:v>
                </c:pt>
                <c:pt idx="8">
                  <c:v>-2432</c:v>
                </c:pt>
                <c:pt idx="9">
                  <c:v>-2394</c:v>
                </c:pt>
                <c:pt idx="10">
                  <c:v>-2506</c:v>
                </c:pt>
                <c:pt idx="11">
                  <c:v>-2648</c:v>
                </c:pt>
                <c:pt idx="12">
                  <c:v>-2621</c:v>
                </c:pt>
                <c:pt idx="13">
                  <c:v>-2735</c:v>
                </c:pt>
                <c:pt idx="14">
                  <c:v>-3052</c:v>
                </c:pt>
                <c:pt idx="15">
                  <c:v>-3202</c:v>
                </c:pt>
                <c:pt idx="16">
                  <c:v>-3343</c:v>
                </c:pt>
                <c:pt idx="17">
                  <c:v>-3398</c:v>
                </c:pt>
                <c:pt idx="18">
                  <c:v>-3518</c:v>
                </c:pt>
                <c:pt idx="19">
                  <c:v>-3527</c:v>
                </c:pt>
                <c:pt idx="20">
                  <c:v>-3442</c:v>
                </c:pt>
                <c:pt idx="21">
                  <c:v>-3226</c:v>
                </c:pt>
                <c:pt idx="22">
                  <c:v>-2983</c:v>
                </c:pt>
                <c:pt idx="23">
                  <c:v>-2655</c:v>
                </c:pt>
                <c:pt idx="24">
                  <c:v>-2546</c:v>
                </c:pt>
                <c:pt idx="25">
                  <c:v>-2629</c:v>
                </c:pt>
                <c:pt idx="26">
                  <c:v>-2678</c:v>
                </c:pt>
                <c:pt idx="27">
                  <c:v>-2815</c:v>
                </c:pt>
                <c:pt idx="28">
                  <c:v>-2771</c:v>
                </c:pt>
                <c:pt idx="29">
                  <c:v>-2992</c:v>
                </c:pt>
                <c:pt idx="30">
                  <c:v>-3205</c:v>
                </c:pt>
                <c:pt idx="31">
                  <c:v>-3237</c:v>
                </c:pt>
                <c:pt idx="32">
                  <c:v>-3158</c:v>
                </c:pt>
                <c:pt idx="33">
                  <c:v>-3238</c:v>
                </c:pt>
                <c:pt idx="34">
                  <c:v>-3262</c:v>
                </c:pt>
                <c:pt idx="35">
                  <c:v>-3281</c:v>
                </c:pt>
                <c:pt idx="36">
                  <c:v>-3218</c:v>
                </c:pt>
                <c:pt idx="37">
                  <c:v>-3056</c:v>
                </c:pt>
                <c:pt idx="38">
                  <c:v>-3085</c:v>
                </c:pt>
                <c:pt idx="39">
                  <c:v>-3035</c:v>
                </c:pt>
                <c:pt idx="40">
                  <c:v>-3265</c:v>
                </c:pt>
                <c:pt idx="41">
                  <c:v>-3213</c:v>
                </c:pt>
                <c:pt idx="42">
                  <c:v>-3228</c:v>
                </c:pt>
                <c:pt idx="43">
                  <c:v>-3260</c:v>
                </c:pt>
                <c:pt idx="44">
                  <c:v>-3437</c:v>
                </c:pt>
                <c:pt idx="45">
                  <c:v>-3636</c:v>
                </c:pt>
                <c:pt idx="46">
                  <c:v>-4097</c:v>
                </c:pt>
                <c:pt idx="47">
                  <c:v>-4132</c:v>
                </c:pt>
                <c:pt idx="48">
                  <c:v>-4118</c:v>
                </c:pt>
                <c:pt idx="49">
                  <c:v>-4133</c:v>
                </c:pt>
                <c:pt idx="50">
                  <c:v>-4360</c:v>
                </c:pt>
                <c:pt idx="51">
                  <c:v>-4181</c:v>
                </c:pt>
                <c:pt idx="52">
                  <c:v>-4130</c:v>
                </c:pt>
                <c:pt idx="53">
                  <c:v>-4051</c:v>
                </c:pt>
                <c:pt idx="54">
                  <c:v>-4089</c:v>
                </c:pt>
                <c:pt idx="55">
                  <c:v>-3798</c:v>
                </c:pt>
                <c:pt idx="56">
                  <c:v>-3763</c:v>
                </c:pt>
                <c:pt idx="57">
                  <c:v>-3536</c:v>
                </c:pt>
                <c:pt idx="58">
                  <c:v>-3420</c:v>
                </c:pt>
                <c:pt idx="59">
                  <c:v>-3276</c:v>
                </c:pt>
                <c:pt idx="60">
                  <c:v>-3234</c:v>
                </c:pt>
                <c:pt idx="61">
                  <c:v>-3078</c:v>
                </c:pt>
                <c:pt idx="62">
                  <c:v>-3010</c:v>
                </c:pt>
                <c:pt idx="63">
                  <c:v>-3028</c:v>
                </c:pt>
                <c:pt idx="64">
                  <c:v>-2919</c:v>
                </c:pt>
                <c:pt idx="65">
                  <c:v>-2762</c:v>
                </c:pt>
                <c:pt idx="66">
                  <c:v>-2641</c:v>
                </c:pt>
                <c:pt idx="67">
                  <c:v>-2429</c:v>
                </c:pt>
                <c:pt idx="68">
                  <c:v>-2289</c:v>
                </c:pt>
                <c:pt idx="69">
                  <c:v>-2123</c:v>
                </c:pt>
                <c:pt idx="70">
                  <c:v>-1965</c:v>
                </c:pt>
                <c:pt idx="71">
                  <c:v>-1742</c:v>
                </c:pt>
                <c:pt idx="72">
                  <c:v>-1588</c:v>
                </c:pt>
                <c:pt idx="73">
                  <c:v>-1477</c:v>
                </c:pt>
                <c:pt idx="74">
                  <c:v>-1360</c:v>
                </c:pt>
                <c:pt idx="75">
                  <c:v>-1242</c:v>
                </c:pt>
                <c:pt idx="76">
                  <c:v>-1144</c:v>
                </c:pt>
                <c:pt idx="77">
                  <c:v>-1023</c:v>
                </c:pt>
                <c:pt idx="78">
                  <c:v>-991</c:v>
                </c:pt>
                <c:pt idx="79">
                  <c:v>-912</c:v>
                </c:pt>
                <c:pt idx="80">
                  <c:v>-848</c:v>
                </c:pt>
                <c:pt idx="81">
                  <c:v>-782</c:v>
                </c:pt>
                <c:pt idx="82">
                  <c:v>-680</c:v>
                </c:pt>
                <c:pt idx="83">
                  <c:v>-600</c:v>
                </c:pt>
                <c:pt idx="84">
                  <c:v>-494</c:v>
                </c:pt>
                <c:pt idx="85">
                  <c:v>-410</c:v>
                </c:pt>
                <c:pt idx="86">
                  <c:v>-325</c:v>
                </c:pt>
                <c:pt idx="87">
                  <c:v>-264</c:v>
                </c:pt>
                <c:pt idx="88">
                  <c:v>-208</c:v>
                </c:pt>
                <c:pt idx="89">
                  <c:v>-205</c:v>
                </c:pt>
                <c:pt idx="90">
                  <c:v>-151</c:v>
                </c:pt>
                <c:pt idx="91">
                  <c:v>-96</c:v>
                </c:pt>
                <c:pt idx="92">
                  <c:v>-75</c:v>
                </c:pt>
                <c:pt idx="93">
                  <c:v>-62</c:v>
                </c:pt>
                <c:pt idx="94">
                  <c:v>-31</c:v>
                </c:pt>
                <c:pt idx="95">
                  <c:v>-23</c:v>
                </c:pt>
                <c:pt idx="96">
                  <c:v>-12</c:v>
                </c:pt>
                <c:pt idx="97">
                  <c:v>-10</c:v>
                </c:pt>
                <c:pt idx="98">
                  <c:v>-6</c:v>
                </c:pt>
                <c:pt idx="99">
                  <c:v>-2</c:v>
                </c:pt>
                <c:pt idx="100">
                  <c:v>-2</c:v>
                </c:pt>
              </c:numCache>
            </c:numRef>
          </c:val>
        </c:ser>
        <c:dLbls>
          <c:showLegendKey val="0"/>
          <c:showVal val="0"/>
          <c:showCatName val="0"/>
          <c:showSerName val="0"/>
          <c:showPercent val="0"/>
          <c:showBubbleSize val="0"/>
        </c:dLbls>
        <c:gapWidth val="5"/>
        <c:overlap val="100"/>
        <c:axId val="86508288"/>
        <c:axId val="86509824"/>
      </c:barChart>
      <c:catAx>
        <c:axId val="86508288"/>
        <c:scaling>
          <c:orientation val="minMax"/>
        </c:scaling>
        <c:delete val="0"/>
        <c:axPos val="l"/>
        <c:majorTickMark val="out"/>
        <c:minorTickMark val="none"/>
        <c:tickLblPos val="low"/>
        <c:crossAx val="86509824"/>
        <c:crosses val="autoZero"/>
        <c:auto val="1"/>
        <c:lblAlgn val="ctr"/>
        <c:lblOffset val="100"/>
        <c:noMultiLvlLbl val="0"/>
      </c:catAx>
      <c:valAx>
        <c:axId val="8650982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650828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2609</c:v>
                </c:pt>
                <c:pt idx="1">
                  <c:v>2741</c:v>
                </c:pt>
                <c:pt idx="2">
                  <c:v>2880</c:v>
                </c:pt>
                <c:pt idx="3">
                  <c:v>2859</c:v>
                </c:pt>
                <c:pt idx="4">
                  <c:v>2814</c:v>
                </c:pt>
                <c:pt idx="5">
                  <c:v>2665</c:v>
                </c:pt>
                <c:pt idx="6">
                  <c:v>2415</c:v>
                </c:pt>
                <c:pt idx="7">
                  <c:v>2404</c:v>
                </c:pt>
                <c:pt idx="8">
                  <c:v>2359</c:v>
                </c:pt>
                <c:pt idx="9">
                  <c:v>2371</c:v>
                </c:pt>
                <c:pt idx="10">
                  <c:v>2426</c:v>
                </c:pt>
                <c:pt idx="11">
                  <c:v>2497</c:v>
                </c:pt>
                <c:pt idx="12">
                  <c:v>2464</c:v>
                </c:pt>
                <c:pt idx="13">
                  <c:v>2605</c:v>
                </c:pt>
                <c:pt idx="14">
                  <c:v>2619</c:v>
                </c:pt>
                <c:pt idx="15">
                  <c:v>2923</c:v>
                </c:pt>
                <c:pt idx="16">
                  <c:v>3176</c:v>
                </c:pt>
                <c:pt idx="17">
                  <c:v>3271</c:v>
                </c:pt>
                <c:pt idx="18">
                  <c:v>3361</c:v>
                </c:pt>
                <c:pt idx="19">
                  <c:v>3382</c:v>
                </c:pt>
                <c:pt idx="20">
                  <c:v>3164</c:v>
                </c:pt>
                <c:pt idx="21">
                  <c:v>3140</c:v>
                </c:pt>
                <c:pt idx="22">
                  <c:v>3061</c:v>
                </c:pt>
                <c:pt idx="23">
                  <c:v>2545</c:v>
                </c:pt>
                <c:pt idx="24">
                  <c:v>2352</c:v>
                </c:pt>
                <c:pt idx="25">
                  <c:v>2455</c:v>
                </c:pt>
                <c:pt idx="26">
                  <c:v>2473</c:v>
                </c:pt>
                <c:pt idx="27">
                  <c:v>2625</c:v>
                </c:pt>
                <c:pt idx="28">
                  <c:v>2706</c:v>
                </c:pt>
                <c:pt idx="29">
                  <c:v>2896</c:v>
                </c:pt>
                <c:pt idx="30">
                  <c:v>2996</c:v>
                </c:pt>
                <c:pt idx="31">
                  <c:v>3263</c:v>
                </c:pt>
                <c:pt idx="32">
                  <c:v>3191</c:v>
                </c:pt>
                <c:pt idx="33">
                  <c:v>3354</c:v>
                </c:pt>
                <c:pt idx="34">
                  <c:v>3223</c:v>
                </c:pt>
                <c:pt idx="35">
                  <c:v>3277</c:v>
                </c:pt>
                <c:pt idx="36">
                  <c:v>3204</c:v>
                </c:pt>
                <c:pt idx="37">
                  <c:v>3259</c:v>
                </c:pt>
                <c:pt idx="38">
                  <c:v>3109</c:v>
                </c:pt>
                <c:pt idx="39">
                  <c:v>2932</c:v>
                </c:pt>
                <c:pt idx="40">
                  <c:v>3010</c:v>
                </c:pt>
                <c:pt idx="41">
                  <c:v>3178</c:v>
                </c:pt>
                <c:pt idx="42">
                  <c:v>3175</c:v>
                </c:pt>
                <c:pt idx="43">
                  <c:v>3182</c:v>
                </c:pt>
                <c:pt idx="44">
                  <c:v>3233</c:v>
                </c:pt>
                <c:pt idx="45">
                  <c:v>3403</c:v>
                </c:pt>
                <c:pt idx="46">
                  <c:v>3634</c:v>
                </c:pt>
                <c:pt idx="47">
                  <c:v>4051</c:v>
                </c:pt>
                <c:pt idx="48">
                  <c:v>4211</c:v>
                </c:pt>
                <c:pt idx="49">
                  <c:v>4120</c:v>
                </c:pt>
                <c:pt idx="50">
                  <c:v>4116</c:v>
                </c:pt>
                <c:pt idx="51">
                  <c:v>4143</c:v>
                </c:pt>
                <c:pt idx="52">
                  <c:v>4131</c:v>
                </c:pt>
                <c:pt idx="53">
                  <c:v>4265</c:v>
                </c:pt>
                <c:pt idx="54">
                  <c:v>4085</c:v>
                </c:pt>
                <c:pt idx="55">
                  <c:v>3955</c:v>
                </c:pt>
                <c:pt idx="56">
                  <c:v>3649</c:v>
                </c:pt>
                <c:pt idx="57">
                  <c:v>3566</c:v>
                </c:pt>
                <c:pt idx="58">
                  <c:v>3418</c:v>
                </c:pt>
                <c:pt idx="59">
                  <c:v>3305</c:v>
                </c:pt>
                <c:pt idx="60">
                  <c:v>3210</c:v>
                </c:pt>
                <c:pt idx="61">
                  <c:v>3090</c:v>
                </c:pt>
                <c:pt idx="62">
                  <c:v>3003</c:v>
                </c:pt>
                <c:pt idx="63">
                  <c:v>3082</c:v>
                </c:pt>
                <c:pt idx="64">
                  <c:v>2946</c:v>
                </c:pt>
                <c:pt idx="65">
                  <c:v>2940</c:v>
                </c:pt>
                <c:pt idx="66">
                  <c:v>2718</c:v>
                </c:pt>
                <c:pt idx="67">
                  <c:v>2613</c:v>
                </c:pt>
                <c:pt idx="68">
                  <c:v>2524</c:v>
                </c:pt>
                <c:pt idx="69">
                  <c:v>2291</c:v>
                </c:pt>
                <c:pt idx="70">
                  <c:v>2140</c:v>
                </c:pt>
                <c:pt idx="71">
                  <c:v>1930</c:v>
                </c:pt>
                <c:pt idx="72">
                  <c:v>1793</c:v>
                </c:pt>
                <c:pt idx="73">
                  <c:v>1653</c:v>
                </c:pt>
                <c:pt idx="74">
                  <c:v>1526</c:v>
                </c:pt>
                <c:pt idx="75">
                  <c:v>1391</c:v>
                </c:pt>
                <c:pt idx="76">
                  <c:v>1329</c:v>
                </c:pt>
                <c:pt idx="77">
                  <c:v>1235</c:v>
                </c:pt>
                <c:pt idx="78">
                  <c:v>1213</c:v>
                </c:pt>
                <c:pt idx="79">
                  <c:v>1202</c:v>
                </c:pt>
                <c:pt idx="80">
                  <c:v>1099</c:v>
                </c:pt>
                <c:pt idx="81">
                  <c:v>1085</c:v>
                </c:pt>
                <c:pt idx="82">
                  <c:v>990</c:v>
                </c:pt>
                <c:pt idx="83">
                  <c:v>847</c:v>
                </c:pt>
                <c:pt idx="84">
                  <c:v>761</c:v>
                </c:pt>
                <c:pt idx="85">
                  <c:v>665</c:v>
                </c:pt>
                <c:pt idx="86">
                  <c:v>664</c:v>
                </c:pt>
                <c:pt idx="87">
                  <c:v>601</c:v>
                </c:pt>
                <c:pt idx="88">
                  <c:v>568</c:v>
                </c:pt>
                <c:pt idx="89">
                  <c:v>444</c:v>
                </c:pt>
                <c:pt idx="90">
                  <c:v>395</c:v>
                </c:pt>
                <c:pt idx="91">
                  <c:v>328</c:v>
                </c:pt>
                <c:pt idx="92">
                  <c:v>226</c:v>
                </c:pt>
                <c:pt idx="93">
                  <c:v>189</c:v>
                </c:pt>
                <c:pt idx="94">
                  <c:v>129</c:v>
                </c:pt>
                <c:pt idx="95">
                  <c:v>105</c:v>
                </c:pt>
                <c:pt idx="96">
                  <c:v>76</c:v>
                </c:pt>
                <c:pt idx="97">
                  <c:v>44</c:v>
                </c:pt>
                <c:pt idx="98">
                  <c:v>33</c:v>
                </c:pt>
                <c:pt idx="99">
                  <c:v>34</c:v>
                </c:pt>
                <c:pt idx="100">
                  <c:v>43</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-2773</c:v>
                </c:pt>
                <c:pt idx="1">
                  <c:v>-2821</c:v>
                </c:pt>
                <c:pt idx="2">
                  <c:v>-2883</c:v>
                </c:pt>
                <c:pt idx="3">
                  <c:v>-3055</c:v>
                </c:pt>
                <c:pt idx="4">
                  <c:v>-2921</c:v>
                </c:pt>
                <c:pt idx="5">
                  <c:v>-2834</c:v>
                </c:pt>
                <c:pt idx="6">
                  <c:v>-2723</c:v>
                </c:pt>
                <c:pt idx="7">
                  <c:v>-2519</c:v>
                </c:pt>
                <c:pt idx="8">
                  <c:v>-2577</c:v>
                </c:pt>
                <c:pt idx="9">
                  <c:v>-2466</c:v>
                </c:pt>
                <c:pt idx="10">
                  <c:v>-2427</c:v>
                </c:pt>
                <c:pt idx="11">
                  <c:v>-2537</c:v>
                </c:pt>
                <c:pt idx="12">
                  <c:v>-2681</c:v>
                </c:pt>
                <c:pt idx="13">
                  <c:v>-2651</c:v>
                </c:pt>
                <c:pt idx="14">
                  <c:v>-2758</c:v>
                </c:pt>
                <c:pt idx="15">
                  <c:v>-3071</c:v>
                </c:pt>
                <c:pt idx="16">
                  <c:v>-3215</c:v>
                </c:pt>
                <c:pt idx="17">
                  <c:v>-3349</c:v>
                </c:pt>
                <c:pt idx="18">
                  <c:v>-3395</c:v>
                </c:pt>
                <c:pt idx="19">
                  <c:v>-3499</c:v>
                </c:pt>
                <c:pt idx="20">
                  <c:v>-3486</c:v>
                </c:pt>
                <c:pt idx="21">
                  <c:v>-3389</c:v>
                </c:pt>
                <c:pt idx="22">
                  <c:v>-3156</c:v>
                </c:pt>
                <c:pt idx="23">
                  <c:v>-2910</c:v>
                </c:pt>
                <c:pt idx="24">
                  <c:v>-2589</c:v>
                </c:pt>
                <c:pt idx="25">
                  <c:v>-2530</c:v>
                </c:pt>
                <c:pt idx="26">
                  <c:v>-2628</c:v>
                </c:pt>
                <c:pt idx="27">
                  <c:v>-2705</c:v>
                </c:pt>
                <c:pt idx="28">
                  <c:v>-2858</c:v>
                </c:pt>
                <c:pt idx="29">
                  <c:v>-2818</c:v>
                </c:pt>
                <c:pt idx="30">
                  <c:v>-3043</c:v>
                </c:pt>
                <c:pt idx="31">
                  <c:v>-3251</c:v>
                </c:pt>
                <c:pt idx="32">
                  <c:v>-3294</c:v>
                </c:pt>
                <c:pt idx="33">
                  <c:v>-3212</c:v>
                </c:pt>
                <c:pt idx="34">
                  <c:v>-3289</c:v>
                </c:pt>
                <c:pt idx="35">
                  <c:v>-3311</c:v>
                </c:pt>
                <c:pt idx="36">
                  <c:v>-3331</c:v>
                </c:pt>
                <c:pt idx="37">
                  <c:v>-3256</c:v>
                </c:pt>
                <c:pt idx="38">
                  <c:v>-3094</c:v>
                </c:pt>
                <c:pt idx="39">
                  <c:v>-3117</c:v>
                </c:pt>
                <c:pt idx="40">
                  <c:v>-3060</c:v>
                </c:pt>
                <c:pt idx="41">
                  <c:v>-3286</c:v>
                </c:pt>
                <c:pt idx="42">
                  <c:v>-3229</c:v>
                </c:pt>
                <c:pt idx="43">
                  <c:v>-3246</c:v>
                </c:pt>
                <c:pt idx="44">
                  <c:v>-3273</c:v>
                </c:pt>
                <c:pt idx="45">
                  <c:v>-3458</c:v>
                </c:pt>
                <c:pt idx="46">
                  <c:v>-3654</c:v>
                </c:pt>
                <c:pt idx="47">
                  <c:v>-4124</c:v>
                </c:pt>
                <c:pt idx="48">
                  <c:v>-4151</c:v>
                </c:pt>
                <c:pt idx="49">
                  <c:v>-4137</c:v>
                </c:pt>
                <c:pt idx="50">
                  <c:v>-4145</c:v>
                </c:pt>
                <c:pt idx="51">
                  <c:v>-4374</c:v>
                </c:pt>
                <c:pt idx="52">
                  <c:v>-4195</c:v>
                </c:pt>
                <c:pt idx="53">
                  <c:v>-4134</c:v>
                </c:pt>
                <c:pt idx="54">
                  <c:v>-4056</c:v>
                </c:pt>
                <c:pt idx="55">
                  <c:v>-4089</c:v>
                </c:pt>
                <c:pt idx="56">
                  <c:v>-3793</c:v>
                </c:pt>
                <c:pt idx="57">
                  <c:v>-3763</c:v>
                </c:pt>
                <c:pt idx="58">
                  <c:v>-3540</c:v>
                </c:pt>
                <c:pt idx="59">
                  <c:v>-3415</c:v>
                </c:pt>
                <c:pt idx="60">
                  <c:v>-3269</c:v>
                </c:pt>
                <c:pt idx="61">
                  <c:v>-3218</c:v>
                </c:pt>
                <c:pt idx="62">
                  <c:v>-3063</c:v>
                </c:pt>
                <c:pt idx="63">
                  <c:v>-3003</c:v>
                </c:pt>
                <c:pt idx="64">
                  <c:v>-3008</c:v>
                </c:pt>
                <c:pt idx="65">
                  <c:v>-2899</c:v>
                </c:pt>
                <c:pt idx="66">
                  <c:v>-2750</c:v>
                </c:pt>
                <c:pt idx="67">
                  <c:v>-2624</c:v>
                </c:pt>
                <c:pt idx="68">
                  <c:v>-2411</c:v>
                </c:pt>
                <c:pt idx="69">
                  <c:v>-2262</c:v>
                </c:pt>
                <c:pt idx="70">
                  <c:v>-2089</c:v>
                </c:pt>
                <c:pt idx="71">
                  <c:v>-1928</c:v>
                </c:pt>
                <c:pt idx="72">
                  <c:v>-1701</c:v>
                </c:pt>
                <c:pt idx="73">
                  <c:v>-1561</c:v>
                </c:pt>
                <c:pt idx="74">
                  <c:v>-1435</c:v>
                </c:pt>
                <c:pt idx="75">
                  <c:v>-1330</c:v>
                </c:pt>
                <c:pt idx="76">
                  <c:v>-1188</c:v>
                </c:pt>
                <c:pt idx="77">
                  <c:v>-1103</c:v>
                </c:pt>
                <c:pt idx="78">
                  <c:v>-991</c:v>
                </c:pt>
                <c:pt idx="79">
                  <c:v>-939</c:v>
                </c:pt>
                <c:pt idx="80">
                  <c:v>-847</c:v>
                </c:pt>
                <c:pt idx="81">
                  <c:v>-801</c:v>
                </c:pt>
                <c:pt idx="82">
                  <c:v>-725</c:v>
                </c:pt>
                <c:pt idx="83">
                  <c:v>-639</c:v>
                </c:pt>
                <c:pt idx="84">
                  <c:v>-557</c:v>
                </c:pt>
                <c:pt idx="85">
                  <c:v>-450</c:v>
                </c:pt>
                <c:pt idx="86">
                  <c:v>-362</c:v>
                </c:pt>
                <c:pt idx="87">
                  <c:v>-275</c:v>
                </c:pt>
                <c:pt idx="88">
                  <c:v>-237</c:v>
                </c:pt>
                <c:pt idx="89">
                  <c:v>-178</c:v>
                </c:pt>
                <c:pt idx="90">
                  <c:v>-191</c:v>
                </c:pt>
                <c:pt idx="91">
                  <c:v>-132</c:v>
                </c:pt>
                <c:pt idx="92">
                  <c:v>-74</c:v>
                </c:pt>
                <c:pt idx="93">
                  <c:v>-62</c:v>
                </c:pt>
                <c:pt idx="94">
                  <c:v>-44</c:v>
                </c:pt>
                <c:pt idx="95">
                  <c:v>-21</c:v>
                </c:pt>
                <c:pt idx="96">
                  <c:v>-11</c:v>
                </c:pt>
                <c:pt idx="97">
                  <c:v>-7</c:v>
                </c:pt>
                <c:pt idx="98">
                  <c:v>-5</c:v>
                </c:pt>
                <c:pt idx="99">
                  <c:v>-3</c:v>
                </c:pt>
                <c:pt idx="100">
                  <c:v>-4</c:v>
                </c:pt>
              </c:numCache>
            </c:numRef>
          </c:val>
        </c:ser>
        <c:dLbls>
          <c:showLegendKey val="0"/>
          <c:showVal val="0"/>
          <c:showCatName val="0"/>
          <c:showSerName val="0"/>
          <c:showPercent val="0"/>
          <c:showBubbleSize val="0"/>
        </c:dLbls>
        <c:gapWidth val="5"/>
        <c:overlap val="100"/>
        <c:axId val="86742912"/>
        <c:axId val="86744448"/>
      </c:barChart>
      <c:catAx>
        <c:axId val="86742912"/>
        <c:scaling>
          <c:orientation val="minMax"/>
        </c:scaling>
        <c:delete val="0"/>
        <c:axPos val="l"/>
        <c:majorTickMark val="out"/>
        <c:minorTickMark val="none"/>
        <c:tickLblPos val="low"/>
        <c:crossAx val="86744448"/>
        <c:crosses val="autoZero"/>
        <c:auto val="1"/>
        <c:lblAlgn val="ctr"/>
        <c:lblOffset val="100"/>
        <c:noMultiLvlLbl val="0"/>
      </c:catAx>
      <c:valAx>
        <c:axId val="8674444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674291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2800</c:v>
                </c:pt>
                <c:pt idx="1">
                  <c:v>2682</c:v>
                </c:pt>
                <c:pt idx="2">
                  <c:v>2794</c:v>
                </c:pt>
                <c:pt idx="3">
                  <c:v>2942</c:v>
                </c:pt>
                <c:pt idx="4">
                  <c:v>2878</c:v>
                </c:pt>
                <c:pt idx="5">
                  <c:v>2804</c:v>
                </c:pt>
                <c:pt idx="6">
                  <c:v>2633</c:v>
                </c:pt>
                <c:pt idx="7">
                  <c:v>2483</c:v>
                </c:pt>
                <c:pt idx="8">
                  <c:v>2497</c:v>
                </c:pt>
                <c:pt idx="9">
                  <c:v>2392</c:v>
                </c:pt>
                <c:pt idx="10">
                  <c:v>2356</c:v>
                </c:pt>
                <c:pt idx="11">
                  <c:v>2447</c:v>
                </c:pt>
                <c:pt idx="12">
                  <c:v>2494</c:v>
                </c:pt>
                <c:pt idx="13">
                  <c:v>2487</c:v>
                </c:pt>
                <c:pt idx="14">
                  <c:v>2690</c:v>
                </c:pt>
                <c:pt idx="15">
                  <c:v>2632</c:v>
                </c:pt>
                <c:pt idx="16">
                  <c:v>2828</c:v>
                </c:pt>
                <c:pt idx="17">
                  <c:v>3183</c:v>
                </c:pt>
                <c:pt idx="18">
                  <c:v>3273</c:v>
                </c:pt>
                <c:pt idx="19">
                  <c:v>3232</c:v>
                </c:pt>
                <c:pt idx="20">
                  <c:v>3178</c:v>
                </c:pt>
                <c:pt idx="21">
                  <c:v>3025</c:v>
                </c:pt>
                <c:pt idx="22">
                  <c:v>3039</c:v>
                </c:pt>
                <c:pt idx="23">
                  <c:v>2974</c:v>
                </c:pt>
                <c:pt idx="24">
                  <c:v>2617</c:v>
                </c:pt>
                <c:pt idx="25">
                  <c:v>2439</c:v>
                </c:pt>
                <c:pt idx="26">
                  <c:v>2627</c:v>
                </c:pt>
                <c:pt idx="27">
                  <c:v>2628</c:v>
                </c:pt>
                <c:pt idx="28">
                  <c:v>2844</c:v>
                </c:pt>
                <c:pt idx="29">
                  <c:v>2754</c:v>
                </c:pt>
                <c:pt idx="30">
                  <c:v>3037</c:v>
                </c:pt>
                <c:pt idx="31">
                  <c:v>3212</c:v>
                </c:pt>
                <c:pt idx="32">
                  <c:v>3371</c:v>
                </c:pt>
                <c:pt idx="33">
                  <c:v>3288</c:v>
                </c:pt>
                <c:pt idx="34">
                  <c:v>3419</c:v>
                </c:pt>
                <c:pt idx="35">
                  <c:v>3289</c:v>
                </c:pt>
                <c:pt idx="36">
                  <c:v>3412</c:v>
                </c:pt>
                <c:pt idx="37">
                  <c:v>3275</c:v>
                </c:pt>
                <c:pt idx="38">
                  <c:v>3226</c:v>
                </c:pt>
                <c:pt idx="39">
                  <c:v>3166</c:v>
                </c:pt>
                <c:pt idx="40">
                  <c:v>2976</c:v>
                </c:pt>
                <c:pt idx="41">
                  <c:v>3003</c:v>
                </c:pt>
                <c:pt idx="42">
                  <c:v>3339</c:v>
                </c:pt>
                <c:pt idx="43">
                  <c:v>3278</c:v>
                </c:pt>
                <c:pt idx="44">
                  <c:v>3187</c:v>
                </c:pt>
                <c:pt idx="45">
                  <c:v>3230</c:v>
                </c:pt>
                <c:pt idx="46">
                  <c:v>3400</c:v>
                </c:pt>
                <c:pt idx="47">
                  <c:v>3678</c:v>
                </c:pt>
                <c:pt idx="48">
                  <c:v>4018</c:v>
                </c:pt>
                <c:pt idx="49">
                  <c:v>4148</c:v>
                </c:pt>
                <c:pt idx="50">
                  <c:v>4059</c:v>
                </c:pt>
                <c:pt idx="51">
                  <c:v>4117</c:v>
                </c:pt>
                <c:pt idx="52">
                  <c:v>4176</c:v>
                </c:pt>
                <c:pt idx="53">
                  <c:v>4029</c:v>
                </c:pt>
                <c:pt idx="54">
                  <c:v>4155</c:v>
                </c:pt>
                <c:pt idx="55">
                  <c:v>4038</c:v>
                </c:pt>
                <c:pt idx="56">
                  <c:v>3927</c:v>
                </c:pt>
                <c:pt idx="57">
                  <c:v>3673</c:v>
                </c:pt>
                <c:pt idx="58">
                  <c:v>3571</c:v>
                </c:pt>
                <c:pt idx="59">
                  <c:v>3392</c:v>
                </c:pt>
                <c:pt idx="60">
                  <c:v>3319</c:v>
                </c:pt>
                <c:pt idx="61">
                  <c:v>3254</c:v>
                </c:pt>
                <c:pt idx="62">
                  <c:v>3119</c:v>
                </c:pt>
                <c:pt idx="63">
                  <c:v>2981</c:v>
                </c:pt>
                <c:pt idx="64">
                  <c:v>3121</c:v>
                </c:pt>
                <c:pt idx="65">
                  <c:v>2938</c:v>
                </c:pt>
                <c:pt idx="66">
                  <c:v>2942</c:v>
                </c:pt>
                <c:pt idx="67">
                  <c:v>2709</c:v>
                </c:pt>
                <c:pt idx="68">
                  <c:v>2543</c:v>
                </c:pt>
                <c:pt idx="69">
                  <c:v>2527</c:v>
                </c:pt>
                <c:pt idx="70">
                  <c:v>2301</c:v>
                </c:pt>
                <c:pt idx="71">
                  <c:v>2084</c:v>
                </c:pt>
                <c:pt idx="72">
                  <c:v>1803</c:v>
                </c:pt>
                <c:pt idx="73">
                  <c:v>1748</c:v>
                </c:pt>
                <c:pt idx="74">
                  <c:v>1595</c:v>
                </c:pt>
                <c:pt idx="75">
                  <c:v>1517</c:v>
                </c:pt>
                <c:pt idx="76">
                  <c:v>1395</c:v>
                </c:pt>
                <c:pt idx="77">
                  <c:v>1319</c:v>
                </c:pt>
                <c:pt idx="78">
                  <c:v>1137</c:v>
                </c:pt>
                <c:pt idx="79">
                  <c:v>1132</c:v>
                </c:pt>
                <c:pt idx="80">
                  <c:v>1205</c:v>
                </c:pt>
                <c:pt idx="81">
                  <c:v>1084</c:v>
                </c:pt>
                <c:pt idx="82">
                  <c:v>997</c:v>
                </c:pt>
                <c:pt idx="83">
                  <c:v>911</c:v>
                </c:pt>
                <c:pt idx="84">
                  <c:v>862</c:v>
                </c:pt>
                <c:pt idx="85">
                  <c:v>658</c:v>
                </c:pt>
                <c:pt idx="86">
                  <c:v>628</c:v>
                </c:pt>
                <c:pt idx="87">
                  <c:v>633</c:v>
                </c:pt>
                <c:pt idx="88">
                  <c:v>528</c:v>
                </c:pt>
                <c:pt idx="89">
                  <c:v>473</c:v>
                </c:pt>
                <c:pt idx="90">
                  <c:v>391</c:v>
                </c:pt>
                <c:pt idx="91">
                  <c:v>351</c:v>
                </c:pt>
                <c:pt idx="92">
                  <c:v>281</c:v>
                </c:pt>
                <c:pt idx="93">
                  <c:v>198</c:v>
                </c:pt>
                <c:pt idx="94">
                  <c:v>163</c:v>
                </c:pt>
                <c:pt idx="95">
                  <c:v>96</c:v>
                </c:pt>
                <c:pt idx="96">
                  <c:v>80</c:v>
                </c:pt>
                <c:pt idx="97">
                  <c:v>53</c:v>
                </c:pt>
                <c:pt idx="98">
                  <c:v>30</c:v>
                </c:pt>
                <c:pt idx="99">
                  <c:v>27</c:v>
                </c:pt>
                <c:pt idx="100">
                  <c:v>53</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-2860</c:v>
                </c:pt>
                <c:pt idx="1">
                  <c:v>-2928</c:v>
                </c:pt>
                <c:pt idx="2">
                  <c:v>-2964</c:v>
                </c:pt>
                <c:pt idx="3">
                  <c:v>-2928</c:v>
                </c:pt>
                <c:pt idx="4">
                  <c:v>-3088</c:v>
                </c:pt>
                <c:pt idx="5">
                  <c:v>-3000</c:v>
                </c:pt>
                <c:pt idx="6">
                  <c:v>-2838</c:v>
                </c:pt>
                <c:pt idx="7">
                  <c:v>-2673</c:v>
                </c:pt>
                <c:pt idx="8">
                  <c:v>-2530</c:v>
                </c:pt>
                <c:pt idx="9">
                  <c:v>-2549</c:v>
                </c:pt>
                <c:pt idx="10">
                  <c:v>-2485</c:v>
                </c:pt>
                <c:pt idx="11">
                  <c:v>-2486</c:v>
                </c:pt>
                <c:pt idx="12">
                  <c:v>-2530</c:v>
                </c:pt>
                <c:pt idx="13">
                  <c:v>-2625</c:v>
                </c:pt>
                <c:pt idx="14">
                  <c:v>-2678</c:v>
                </c:pt>
                <c:pt idx="15">
                  <c:v>-2784</c:v>
                </c:pt>
                <c:pt idx="16">
                  <c:v>-3163</c:v>
                </c:pt>
                <c:pt idx="17">
                  <c:v>-3259</c:v>
                </c:pt>
                <c:pt idx="18">
                  <c:v>-3258</c:v>
                </c:pt>
                <c:pt idx="19">
                  <c:v>-3359</c:v>
                </c:pt>
                <c:pt idx="20">
                  <c:v>-3249</c:v>
                </c:pt>
                <c:pt idx="21">
                  <c:v>-3315</c:v>
                </c:pt>
                <c:pt idx="22">
                  <c:v>-3294</c:v>
                </c:pt>
                <c:pt idx="23">
                  <c:v>-3128</c:v>
                </c:pt>
                <c:pt idx="24">
                  <c:v>-2942</c:v>
                </c:pt>
                <c:pt idx="25">
                  <c:v>-2659</c:v>
                </c:pt>
                <c:pt idx="26">
                  <c:v>-2668</c:v>
                </c:pt>
                <c:pt idx="27">
                  <c:v>-2748</c:v>
                </c:pt>
                <c:pt idx="28">
                  <c:v>-2710</c:v>
                </c:pt>
                <c:pt idx="29">
                  <c:v>-2914</c:v>
                </c:pt>
                <c:pt idx="30">
                  <c:v>-3030</c:v>
                </c:pt>
                <c:pt idx="31">
                  <c:v>-3163</c:v>
                </c:pt>
                <c:pt idx="32">
                  <c:v>-3332</c:v>
                </c:pt>
                <c:pt idx="33">
                  <c:v>-3397</c:v>
                </c:pt>
                <c:pt idx="34">
                  <c:v>-3404</c:v>
                </c:pt>
                <c:pt idx="35">
                  <c:v>-3342</c:v>
                </c:pt>
                <c:pt idx="36">
                  <c:v>-3326</c:v>
                </c:pt>
                <c:pt idx="37">
                  <c:v>-3410</c:v>
                </c:pt>
                <c:pt idx="38">
                  <c:v>-3361</c:v>
                </c:pt>
                <c:pt idx="39">
                  <c:v>-3183</c:v>
                </c:pt>
                <c:pt idx="40">
                  <c:v>-3144</c:v>
                </c:pt>
                <c:pt idx="41">
                  <c:v>-3107</c:v>
                </c:pt>
                <c:pt idx="42">
                  <c:v>-3270</c:v>
                </c:pt>
                <c:pt idx="43">
                  <c:v>-3303</c:v>
                </c:pt>
                <c:pt idx="44">
                  <c:v>-3378</c:v>
                </c:pt>
                <c:pt idx="45">
                  <c:v>-3316</c:v>
                </c:pt>
                <c:pt idx="46">
                  <c:v>-3407</c:v>
                </c:pt>
                <c:pt idx="47">
                  <c:v>-3598</c:v>
                </c:pt>
                <c:pt idx="48">
                  <c:v>-4171</c:v>
                </c:pt>
                <c:pt idx="49">
                  <c:v>-4200</c:v>
                </c:pt>
                <c:pt idx="50">
                  <c:v>-4123</c:v>
                </c:pt>
                <c:pt idx="51">
                  <c:v>-4208</c:v>
                </c:pt>
                <c:pt idx="52">
                  <c:v>-4339</c:v>
                </c:pt>
                <c:pt idx="53">
                  <c:v>-4093</c:v>
                </c:pt>
                <c:pt idx="54">
                  <c:v>-4129</c:v>
                </c:pt>
                <c:pt idx="55">
                  <c:v>-4145</c:v>
                </c:pt>
                <c:pt idx="56">
                  <c:v>-4093</c:v>
                </c:pt>
                <c:pt idx="57">
                  <c:v>-3673</c:v>
                </c:pt>
                <c:pt idx="58">
                  <c:v>-3737</c:v>
                </c:pt>
                <c:pt idx="59">
                  <c:v>-3562</c:v>
                </c:pt>
                <c:pt idx="60">
                  <c:v>-3334</c:v>
                </c:pt>
                <c:pt idx="61">
                  <c:v>-3318</c:v>
                </c:pt>
                <c:pt idx="62">
                  <c:v>-3255</c:v>
                </c:pt>
                <c:pt idx="63">
                  <c:v>-2969</c:v>
                </c:pt>
                <c:pt idx="64">
                  <c:v>-3010</c:v>
                </c:pt>
                <c:pt idx="65">
                  <c:v>-2988</c:v>
                </c:pt>
                <c:pt idx="66">
                  <c:v>-2797</c:v>
                </c:pt>
                <c:pt idx="67">
                  <c:v>-2734</c:v>
                </c:pt>
                <c:pt idx="68">
                  <c:v>-2652</c:v>
                </c:pt>
                <c:pt idx="69">
                  <c:v>-2334</c:v>
                </c:pt>
                <c:pt idx="70">
                  <c:v>-2227</c:v>
                </c:pt>
                <c:pt idx="71">
                  <c:v>-2104</c:v>
                </c:pt>
                <c:pt idx="72">
                  <c:v>-1906</c:v>
                </c:pt>
                <c:pt idx="73">
                  <c:v>-1680</c:v>
                </c:pt>
                <c:pt idx="74">
                  <c:v>-1423</c:v>
                </c:pt>
                <c:pt idx="75">
                  <c:v>-1324</c:v>
                </c:pt>
                <c:pt idx="76">
                  <c:v>-1335</c:v>
                </c:pt>
                <c:pt idx="77">
                  <c:v>-1167</c:v>
                </c:pt>
                <c:pt idx="78">
                  <c:v>-988</c:v>
                </c:pt>
                <c:pt idx="79">
                  <c:v>-944</c:v>
                </c:pt>
                <c:pt idx="80">
                  <c:v>-927</c:v>
                </c:pt>
                <c:pt idx="81">
                  <c:v>-789</c:v>
                </c:pt>
                <c:pt idx="82">
                  <c:v>-744</c:v>
                </c:pt>
                <c:pt idx="83">
                  <c:v>-682</c:v>
                </c:pt>
                <c:pt idx="84">
                  <c:v>-597</c:v>
                </c:pt>
                <c:pt idx="85">
                  <c:v>-487</c:v>
                </c:pt>
                <c:pt idx="86">
                  <c:v>-391</c:v>
                </c:pt>
                <c:pt idx="87">
                  <c:v>-330</c:v>
                </c:pt>
                <c:pt idx="88">
                  <c:v>-231</c:v>
                </c:pt>
                <c:pt idx="89">
                  <c:v>-212</c:v>
                </c:pt>
                <c:pt idx="90">
                  <c:v>-148</c:v>
                </c:pt>
                <c:pt idx="91">
                  <c:v>-155</c:v>
                </c:pt>
                <c:pt idx="92">
                  <c:v>-110</c:v>
                </c:pt>
                <c:pt idx="93">
                  <c:v>-59</c:v>
                </c:pt>
                <c:pt idx="94">
                  <c:v>-36</c:v>
                </c:pt>
                <c:pt idx="95">
                  <c:v>-30</c:v>
                </c:pt>
                <c:pt idx="96">
                  <c:v>-11</c:v>
                </c:pt>
                <c:pt idx="97">
                  <c:v>-7</c:v>
                </c:pt>
                <c:pt idx="98">
                  <c:v>-4</c:v>
                </c:pt>
                <c:pt idx="99">
                  <c:v>-2</c:v>
                </c:pt>
                <c:pt idx="100">
                  <c:v>-5</c:v>
                </c:pt>
              </c:numCache>
            </c:numRef>
          </c:val>
        </c:ser>
        <c:dLbls>
          <c:showLegendKey val="0"/>
          <c:showVal val="0"/>
          <c:showCatName val="0"/>
          <c:showSerName val="0"/>
          <c:showPercent val="0"/>
          <c:showBubbleSize val="0"/>
        </c:dLbls>
        <c:gapWidth val="5"/>
        <c:overlap val="100"/>
        <c:axId val="87059456"/>
        <c:axId val="87077632"/>
      </c:barChart>
      <c:catAx>
        <c:axId val="87059456"/>
        <c:scaling>
          <c:orientation val="minMax"/>
        </c:scaling>
        <c:delete val="0"/>
        <c:axPos val="l"/>
        <c:majorTickMark val="out"/>
        <c:minorTickMark val="none"/>
        <c:tickLblPos val="low"/>
        <c:crossAx val="87077632"/>
        <c:crosses val="autoZero"/>
        <c:auto val="1"/>
        <c:lblAlgn val="ctr"/>
        <c:lblOffset val="100"/>
        <c:noMultiLvlLbl val="0"/>
      </c:catAx>
      <c:valAx>
        <c:axId val="8707763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05945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2618</c:v>
                </c:pt>
                <c:pt idx="1">
                  <c:v>2875</c:v>
                </c:pt>
                <c:pt idx="2">
                  <c:v>2758</c:v>
                </c:pt>
                <c:pt idx="3">
                  <c:v>2865</c:v>
                </c:pt>
                <c:pt idx="4">
                  <c:v>3007</c:v>
                </c:pt>
                <c:pt idx="5">
                  <c:v>2926</c:v>
                </c:pt>
                <c:pt idx="6">
                  <c:v>2852</c:v>
                </c:pt>
                <c:pt idx="7">
                  <c:v>2680</c:v>
                </c:pt>
                <c:pt idx="8">
                  <c:v>2530</c:v>
                </c:pt>
                <c:pt idx="9">
                  <c:v>2538</c:v>
                </c:pt>
                <c:pt idx="10">
                  <c:v>2433</c:v>
                </c:pt>
                <c:pt idx="11">
                  <c:v>2392</c:v>
                </c:pt>
                <c:pt idx="12">
                  <c:v>2485</c:v>
                </c:pt>
                <c:pt idx="13">
                  <c:v>2530</c:v>
                </c:pt>
                <c:pt idx="14">
                  <c:v>2526</c:v>
                </c:pt>
                <c:pt idx="15">
                  <c:v>2677</c:v>
                </c:pt>
                <c:pt idx="16">
                  <c:v>2618</c:v>
                </c:pt>
                <c:pt idx="17">
                  <c:v>2823</c:v>
                </c:pt>
                <c:pt idx="18">
                  <c:v>3153</c:v>
                </c:pt>
                <c:pt idx="19">
                  <c:v>3249</c:v>
                </c:pt>
                <c:pt idx="20">
                  <c:v>3169</c:v>
                </c:pt>
                <c:pt idx="21">
                  <c:v>3121</c:v>
                </c:pt>
                <c:pt idx="22">
                  <c:v>2995</c:v>
                </c:pt>
                <c:pt idx="23">
                  <c:v>3018</c:v>
                </c:pt>
                <c:pt idx="24">
                  <c:v>2958</c:v>
                </c:pt>
                <c:pt idx="25">
                  <c:v>2729</c:v>
                </c:pt>
                <c:pt idx="26">
                  <c:v>2551</c:v>
                </c:pt>
                <c:pt idx="27">
                  <c:v>2729</c:v>
                </c:pt>
                <c:pt idx="28">
                  <c:v>2736</c:v>
                </c:pt>
                <c:pt idx="29">
                  <c:v>2943</c:v>
                </c:pt>
                <c:pt idx="30">
                  <c:v>2862</c:v>
                </c:pt>
                <c:pt idx="31">
                  <c:v>3139</c:v>
                </c:pt>
                <c:pt idx="32">
                  <c:v>3306</c:v>
                </c:pt>
                <c:pt idx="33">
                  <c:v>3467</c:v>
                </c:pt>
                <c:pt idx="34">
                  <c:v>3388</c:v>
                </c:pt>
                <c:pt idx="35">
                  <c:v>3474</c:v>
                </c:pt>
                <c:pt idx="36">
                  <c:v>3353</c:v>
                </c:pt>
                <c:pt idx="37">
                  <c:v>3461</c:v>
                </c:pt>
                <c:pt idx="38">
                  <c:v>3328</c:v>
                </c:pt>
                <c:pt idx="39">
                  <c:v>3280</c:v>
                </c:pt>
                <c:pt idx="40">
                  <c:v>3195</c:v>
                </c:pt>
                <c:pt idx="41">
                  <c:v>3010</c:v>
                </c:pt>
                <c:pt idx="42">
                  <c:v>3030</c:v>
                </c:pt>
                <c:pt idx="43">
                  <c:v>3357</c:v>
                </c:pt>
                <c:pt idx="44">
                  <c:v>3306</c:v>
                </c:pt>
                <c:pt idx="45">
                  <c:v>3201</c:v>
                </c:pt>
                <c:pt idx="46">
                  <c:v>3252</c:v>
                </c:pt>
                <c:pt idx="47">
                  <c:v>3417</c:v>
                </c:pt>
                <c:pt idx="48">
                  <c:v>3691</c:v>
                </c:pt>
                <c:pt idx="49">
                  <c:v>4025</c:v>
                </c:pt>
                <c:pt idx="50">
                  <c:v>4159</c:v>
                </c:pt>
                <c:pt idx="51">
                  <c:v>4077</c:v>
                </c:pt>
                <c:pt idx="52">
                  <c:v>4123</c:v>
                </c:pt>
                <c:pt idx="53">
                  <c:v>4185</c:v>
                </c:pt>
                <c:pt idx="54">
                  <c:v>4037</c:v>
                </c:pt>
                <c:pt idx="55">
                  <c:v>4176</c:v>
                </c:pt>
                <c:pt idx="56">
                  <c:v>4056</c:v>
                </c:pt>
                <c:pt idx="57">
                  <c:v>3945</c:v>
                </c:pt>
                <c:pt idx="58">
                  <c:v>3690</c:v>
                </c:pt>
                <c:pt idx="59">
                  <c:v>3590</c:v>
                </c:pt>
                <c:pt idx="60">
                  <c:v>3404</c:v>
                </c:pt>
                <c:pt idx="61">
                  <c:v>3326</c:v>
                </c:pt>
                <c:pt idx="62">
                  <c:v>3260</c:v>
                </c:pt>
                <c:pt idx="63">
                  <c:v>3126</c:v>
                </c:pt>
                <c:pt idx="64">
                  <c:v>2987</c:v>
                </c:pt>
                <c:pt idx="65">
                  <c:v>3109</c:v>
                </c:pt>
                <c:pt idx="66">
                  <c:v>2926</c:v>
                </c:pt>
                <c:pt idx="67">
                  <c:v>2928</c:v>
                </c:pt>
                <c:pt idx="68">
                  <c:v>2691</c:v>
                </c:pt>
                <c:pt idx="69">
                  <c:v>2524</c:v>
                </c:pt>
                <c:pt idx="70">
                  <c:v>2489</c:v>
                </c:pt>
                <c:pt idx="71">
                  <c:v>2265</c:v>
                </c:pt>
                <c:pt idx="72">
                  <c:v>2050</c:v>
                </c:pt>
                <c:pt idx="73">
                  <c:v>1774</c:v>
                </c:pt>
                <c:pt idx="74">
                  <c:v>1715</c:v>
                </c:pt>
                <c:pt idx="75">
                  <c:v>1561</c:v>
                </c:pt>
                <c:pt idx="76">
                  <c:v>1481</c:v>
                </c:pt>
                <c:pt idx="77">
                  <c:v>1360</c:v>
                </c:pt>
                <c:pt idx="78">
                  <c:v>1282</c:v>
                </c:pt>
                <c:pt idx="79">
                  <c:v>1104</c:v>
                </c:pt>
                <c:pt idx="80">
                  <c:v>1096</c:v>
                </c:pt>
                <c:pt idx="81">
                  <c:v>1159</c:v>
                </c:pt>
                <c:pt idx="82">
                  <c:v>1040</c:v>
                </c:pt>
                <c:pt idx="83">
                  <c:v>951</c:v>
                </c:pt>
                <c:pt idx="84">
                  <c:v>863</c:v>
                </c:pt>
                <c:pt idx="85">
                  <c:v>811</c:v>
                </c:pt>
                <c:pt idx="86">
                  <c:v>616</c:v>
                </c:pt>
                <c:pt idx="87">
                  <c:v>580</c:v>
                </c:pt>
                <c:pt idx="88">
                  <c:v>577</c:v>
                </c:pt>
                <c:pt idx="89">
                  <c:v>476</c:v>
                </c:pt>
                <c:pt idx="90">
                  <c:v>420</c:v>
                </c:pt>
                <c:pt idx="91">
                  <c:v>341</c:v>
                </c:pt>
                <c:pt idx="92">
                  <c:v>300</c:v>
                </c:pt>
                <c:pt idx="93">
                  <c:v>236</c:v>
                </c:pt>
                <c:pt idx="94">
                  <c:v>164</c:v>
                </c:pt>
                <c:pt idx="95">
                  <c:v>131</c:v>
                </c:pt>
                <c:pt idx="96">
                  <c:v>76</c:v>
                </c:pt>
                <c:pt idx="97">
                  <c:v>62</c:v>
                </c:pt>
                <c:pt idx="98">
                  <c:v>39</c:v>
                </c:pt>
                <c:pt idx="99">
                  <c:v>22</c:v>
                </c:pt>
                <c:pt idx="100">
                  <c:v>52</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-2758</c:v>
                </c:pt>
                <c:pt idx="1">
                  <c:v>-2943</c:v>
                </c:pt>
                <c:pt idx="2">
                  <c:v>-3004</c:v>
                </c:pt>
                <c:pt idx="3">
                  <c:v>-3037</c:v>
                </c:pt>
                <c:pt idx="4">
                  <c:v>-2997</c:v>
                </c:pt>
                <c:pt idx="5">
                  <c:v>-3128</c:v>
                </c:pt>
                <c:pt idx="6">
                  <c:v>-3044</c:v>
                </c:pt>
                <c:pt idx="7">
                  <c:v>-2881</c:v>
                </c:pt>
                <c:pt idx="8">
                  <c:v>-2717</c:v>
                </c:pt>
                <c:pt idx="9">
                  <c:v>-2573</c:v>
                </c:pt>
                <c:pt idx="10">
                  <c:v>-2589</c:v>
                </c:pt>
                <c:pt idx="11">
                  <c:v>-2528</c:v>
                </c:pt>
                <c:pt idx="12">
                  <c:v>-2531</c:v>
                </c:pt>
                <c:pt idx="13">
                  <c:v>-2576</c:v>
                </c:pt>
                <c:pt idx="14">
                  <c:v>-2669</c:v>
                </c:pt>
                <c:pt idx="15">
                  <c:v>-2682</c:v>
                </c:pt>
                <c:pt idx="16">
                  <c:v>-2783</c:v>
                </c:pt>
                <c:pt idx="17">
                  <c:v>-3153</c:v>
                </c:pt>
                <c:pt idx="18">
                  <c:v>-3250</c:v>
                </c:pt>
                <c:pt idx="19">
                  <c:v>-3257</c:v>
                </c:pt>
                <c:pt idx="20">
                  <c:v>-3300</c:v>
                </c:pt>
                <c:pt idx="21">
                  <c:v>-3202</c:v>
                </c:pt>
                <c:pt idx="22">
                  <c:v>-3266</c:v>
                </c:pt>
                <c:pt idx="23">
                  <c:v>-3268</c:v>
                </c:pt>
                <c:pt idx="24">
                  <c:v>-3103</c:v>
                </c:pt>
                <c:pt idx="25">
                  <c:v>-2996</c:v>
                </c:pt>
                <c:pt idx="26">
                  <c:v>-2718</c:v>
                </c:pt>
                <c:pt idx="27">
                  <c:v>-2734</c:v>
                </c:pt>
                <c:pt idx="28">
                  <c:v>-2819</c:v>
                </c:pt>
                <c:pt idx="29">
                  <c:v>-2785</c:v>
                </c:pt>
                <c:pt idx="30">
                  <c:v>-3008</c:v>
                </c:pt>
                <c:pt idx="31">
                  <c:v>-3123</c:v>
                </c:pt>
                <c:pt idx="32">
                  <c:v>-3253</c:v>
                </c:pt>
                <c:pt idx="33">
                  <c:v>-3430</c:v>
                </c:pt>
                <c:pt idx="34">
                  <c:v>-3489</c:v>
                </c:pt>
                <c:pt idx="35">
                  <c:v>-3464</c:v>
                </c:pt>
                <c:pt idx="36">
                  <c:v>-3395</c:v>
                </c:pt>
                <c:pt idx="37">
                  <c:v>-3394</c:v>
                </c:pt>
                <c:pt idx="38">
                  <c:v>-3459</c:v>
                </c:pt>
                <c:pt idx="39">
                  <c:v>-3413</c:v>
                </c:pt>
                <c:pt idx="40">
                  <c:v>-3224</c:v>
                </c:pt>
                <c:pt idx="41">
                  <c:v>-3189</c:v>
                </c:pt>
                <c:pt idx="42">
                  <c:v>-3158</c:v>
                </c:pt>
                <c:pt idx="43">
                  <c:v>-3311</c:v>
                </c:pt>
                <c:pt idx="44">
                  <c:v>-3352</c:v>
                </c:pt>
                <c:pt idx="45">
                  <c:v>-3396</c:v>
                </c:pt>
                <c:pt idx="46">
                  <c:v>-3338</c:v>
                </c:pt>
                <c:pt idx="47">
                  <c:v>-3424</c:v>
                </c:pt>
                <c:pt idx="48">
                  <c:v>-3619</c:v>
                </c:pt>
                <c:pt idx="49">
                  <c:v>-4170</c:v>
                </c:pt>
                <c:pt idx="50">
                  <c:v>-4208</c:v>
                </c:pt>
                <c:pt idx="51">
                  <c:v>-4132</c:v>
                </c:pt>
                <c:pt idx="52">
                  <c:v>-4214</c:v>
                </c:pt>
                <c:pt idx="53">
                  <c:v>-4340</c:v>
                </c:pt>
                <c:pt idx="54">
                  <c:v>-4093</c:v>
                </c:pt>
                <c:pt idx="55">
                  <c:v>-4144</c:v>
                </c:pt>
                <c:pt idx="56">
                  <c:v>-4151</c:v>
                </c:pt>
                <c:pt idx="57">
                  <c:v>-4097</c:v>
                </c:pt>
                <c:pt idx="58">
                  <c:v>-3681</c:v>
                </c:pt>
                <c:pt idx="59">
                  <c:v>-3736</c:v>
                </c:pt>
                <c:pt idx="60">
                  <c:v>-3569</c:v>
                </c:pt>
                <c:pt idx="61">
                  <c:v>-3337</c:v>
                </c:pt>
                <c:pt idx="62">
                  <c:v>-3317</c:v>
                </c:pt>
                <c:pt idx="63">
                  <c:v>-3251</c:v>
                </c:pt>
                <c:pt idx="64">
                  <c:v>-2968</c:v>
                </c:pt>
                <c:pt idx="65">
                  <c:v>-2993</c:v>
                </c:pt>
                <c:pt idx="66">
                  <c:v>-2966</c:v>
                </c:pt>
                <c:pt idx="67">
                  <c:v>-2778</c:v>
                </c:pt>
                <c:pt idx="68">
                  <c:v>-2706</c:v>
                </c:pt>
                <c:pt idx="69">
                  <c:v>-2617</c:v>
                </c:pt>
                <c:pt idx="70">
                  <c:v>-2290</c:v>
                </c:pt>
                <c:pt idx="71">
                  <c:v>-2181</c:v>
                </c:pt>
                <c:pt idx="72">
                  <c:v>-2053</c:v>
                </c:pt>
                <c:pt idx="73">
                  <c:v>-1857</c:v>
                </c:pt>
                <c:pt idx="74">
                  <c:v>-1634</c:v>
                </c:pt>
                <c:pt idx="75">
                  <c:v>-1379</c:v>
                </c:pt>
                <c:pt idx="76">
                  <c:v>-1278</c:v>
                </c:pt>
                <c:pt idx="77">
                  <c:v>-1281</c:v>
                </c:pt>
                <c:pt idx="78">
                  <c:v>-1117</c:v>
                </c:pt>
                <c:pt idx="79">
                  <c:v>-943</c:v>
                </c:pt>
                <c:pt idx="80">
                  <c:v>-894</c:v>
                </c:pt>
                <c:pt idx="81">
                  <c:v>-872</c:v>
                </c:pt>
                <c:pt idx="82">
                  <c:v>-738</c:v>
                </c:pt>
                <c:pt idx="83">
                  <c:v>-690</c:v>
                </c:pt>
                <c:pt idx="84">
                  <c:v>-626</c:v>
                </c:pt>
                <c:pt idx="85">
                  <c:v>-539</c:v>
                </c:pt>
                <c:pt idx="86">
                  <c:v>-435</c:v>
                </c:pt>
                <c:pt idx="87">
                  <c:v>-345</c:v>
                </c:pt>
                <c:pt idx="88">
                  <c:v>-287</c:v>
                </c:pt>
                <c:pt idx="89">
                  <c:v>-198</c:v>
                </c:pt>
                <c:pt idx="90">
                  <c:v>-179</c:v>
                </c:pt>
                <c:pt idx="91">
                  <c:v>-123</c:v>
                </c:pt>
                <c:pt idx="92">
                  <c:v>-125</c:v>
                </c:pt>
                <c:pt idx="93">
                  <c:v>-87</c:v>
                </c:pt>
                <c:pt idx="94">
                  <c:v>-45</c:v>
                </c:pt>
                <c:pt idx="95">
                  <c:v>-27</c:v>
                </c:pt>
                <c:pt idx="96">
                  <c:v>-22</c:v>
                </c:pt>
                <c:pt idx="97">
                  <c:v>-8</c:v>
                </c:pt>
                <c:pt idx="98">
                  <c:v>-5</c:v>
                </c:pt>
                <c:pt idx="99">
                  <c:v>-3</c:v>
                </c:pt>
                <c:pt idx="100">
                  <c:v>-4</c:v>
                </c:pt>
              </c:numCache>
            </c:numRef>
          </c:val>
        </c:ser>
        <c:dLbls>
          <c:showLegendKey val="0"/>
          <c:showVal val="0"/>
          <c:showCatName val="0"/>
          <c:showSerName val="0"/>
          <c:showPercent val="0"/>
          <c:showBubbleSize val="0"/>
        </c:dLbls>
        <c:gapWidth val="5"/>
        <c:overlap val="100"/>
        <c:axId val="74097024"/>
        <c:axId val="74098560"/>
      </c:barChart>
      <c:catAx>
        <c:axId val="74097024"/>
        <c:scaling>
          <c:orientation val="minMax"/>
        </c:scaling>
        <c:delete val="0"/>
        <c:axPos val="l"/>
        <c:majorTickMark val="out"/>
        <c:minorTickMark val="none"/>
        <c:tickLblPos val="low"/>
        <c:crossAx val="74098560"/>
        <c:crosses val="autoZero"/>
        <c:auto val="1"/>
        <c:lblAlgn val="ctr"/>
        <c:lblOffset val="100"/>
        <c:noMultiLvlLbl val="0"/>
      </c:catAx>
      <c:valAx>
        <c:axId val="7409856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409702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2136</c:v>
                </c:pt>
                <c:pt idx="1">
                  <c:v>2424</c:v>
                </c:pt>
                <c:pt idx="2">
                  <c:v>2606</c:v>
                </c:pt>
                <c:pt idx="3">
                  <c:v>2723</c:v>
                </c:pt>
                <c:pt idx="4">
                  <c:v>3017</c:v>
                </c:pt>
                <c:pt idx="5">
                  <c:v>2935</c:v>
                </c:pt>
                <c:pt idx="6">
                  <c:v>3156</c:v>
                </c:pt>
                <c:pt idx="7">
                  <c:v>3133</c:v>
                </c:pt>
                <c:pt idx="8">
                  <c:v>2857</c:v>
                </c:pt>
                <c:pt idx="9">
                  <c:v>2659</c:v>
                </c:pt>
                <c:pt idx="10">
                  <c:v>2698</c:v>
                </c:pt>
                <c:pt idx="11">
                  <c:v>2672</c:v>
                </c:pt>
                <c:pt idx="12">
                  <c:v>2686</c:v>
                </c:pt>
                <c:pt idx="13">
                  <c:v>2667</c:v>
                </c:pt>
                <c:pt idx="14">
                  <c:v>2602</c:v>
                </c:pt>
                <c:pt idx="15">
                  <c:v>2587</c:v>
                </c:pt>
                <c:pt idx="16">
                  <c:v>2737</c:v>
                </c:pt>
                <c:pt idx="17">
                  <c:v>2627</c:v>
                </c:pt>
                <c:pt idx="18">
                  <c:v>2455</c:v>
                </c:pt>
                <c:pt idx="19">
                  <c:v>2268</c:v>
                </c:pt>
                <c:pt idx="20">
                  <c:v>2283</c:v>
                </c:pt>
                <c:pt idx="21">
                  <c:v>2076</c:v>
                </c:pt>
                <c:pt idx="22">
                  <c:v>2062</c:v>
                </c:pt>
                <c:pt idx="23">
                  <c:v>1949</c:v>
                </c:pt>
                <c:pt idx="24">
                  <c:v>1859</c:v>
                </c:pt>
                <c:pt idx="25">
                  <c:v>1960</c:v>
                </c:pt>
                <c:pt idx="26">
                  <c:v>2129</c:v>
                </c:pt>
                <c:pt idx="27">
                  <c:v>2171</c:v>
                </c:pt>
                <c:pt idx="28">
                  <c:v>2325</c:v>
                </c:pt>
                <c:pt idx="29">
                  <c:v>2506</c:v>
                </c:pt>
                <c:pt idx="30">
                  <c:v>2731</c:v>
                </c:pt>
                <c:pt idx="31">
                  <c:v>3066</c:v>
                </c:pt>
                <c:pt idx="32">
                  <c:v>3432</c:v>
                </c:pt>
                <c:pt idx="33">
                  <c:v>3658</c:v>
                </c:pt>
                <c:pt idx="34">
                  <c:v>3759</c:v>
                </c:pt>
                <c:pt idx="35">
                  <c:v>3781</c:v>
                </c:pt>
                <c:pt idx="36">
                  <c:v>3906</c:v>
                </c:pt>
                <c:pt idx="37">
                  <c:v>3825</c:v>
                </c:pt>
                <c:pt idx="38">
                  <c:v>3955</c:v>
                </c:pt>
                <c:pt idx="39">
                  <c:v>3900</c:v>
                </c:pt>
                <c:pt idx="40">
                  <c:v>3801</c:v>
                </c:pt>
                <c:pt idx="41">
                  <c:v>3512</c:v>
                </c:pt>
                <c:pt idx="42">
                  <c:v>3440</c:v>
                </c:pt>
                <c:pt idx="43">
                  <c:v>3358</c:v>
                </c:pt>
                <c:pt idx="44">
                  <c:v>3180</c:v>
                </c:pt>
                <c:pt idx="45">
                  <c:v>3017</c:v>
                </c:pt>
                <c:pt idx="46">
                  <c:v>2903</c:v>
                </c:pt>
                <c:pt idx="47">
                  <c:v>2832</c:v>
                </c:pt>
                <c:pt idx="48">
                  <c:v>2868</c:v>
                </c:pt>
                <c:pt idx="49">
                  <c:v>2782</c:v>
                </c:pt>
                <c:pt idx="50">
                  <c:v>2752</c:v>
                </c:pt>
                <c:pt idx="51">
                  <c:v>2647</c:v>
                </c:pt>
                <c:pt idx="52">
                  <c:v>2425</c:v>
                </c:pt>
                <c:pt idx="53">
                  <c:v>2382</c:v>
                </c:pt>
                <c:pt idx="54">
                  <c:v>2166</c:v>
                </c:pt>
                <c:pt idx="55">
                  <c:v>2007</c:v>
                </c:pt>
                <c:pt idx="56">
                  <c:v>1917</c:v>
                </c:pt>
                <c:pt idx="57">
                  <c:v>1785</c:v>
                </c:pt>
                <c:pt idx="58">
                  <c:v>1685</c:v>
                </c:pt>
                <c:pt idx="59">
                  <c:v>1605</c:v>
                </c:pt>
                <c:pt idx="60">
                  <c:v>1535</c:v>
                </c:pt>
                <c:pt idx="61">
                  <c:v>1537</c:v>
                </c:pt>
                <c:pt idx="62">
                  <c:v>1448</c:v>
                </c:pt>
                <c:pt idx="63">
                  <c:v>1434</c:v>
                </c:pt>
                <c:pt idx="64">
                  <c:v>1620</c:v>
                </c:pt>
                <c:pt idx="65">
                  <c:v>1551</c:v>
                </c:pt>
                <c:pt idx="66">
                  <c:v>1457</c:v>
                </c:pt>
                <c:pt idx="67">
                  <c:v>1374</c:v>
                </c:pt>
                <c:pt idx="68">
                  <c:v>1326</c:v>
                </c:pt>
                <c:pt idx="69">
                  <c:v>1242</c:v>
                </c:pt>
                <c:pt idx="70">
                  <c:v>1136</c:v>
                </c:pt>
                <c:pt idx="71">
                  <c:v>1182</c:v>
                </c:pt>
                <c:pt idx="72">
                  <c:v>1120</c:v>
                </c:pt>
                <c:pt idx="73">
                  <c:v>1040</c:v>
                </c:pt>
                <c:pt idx="74">
                  <c:v>966</c:v>
                </c:pt>
                <c:pt idx="75">
                  <c:v>939</c:v>
                </c:pt>
                <c:pt idx="76">
                  <c:v>822</c:v>
                </c:pt>
                <c:pt idx="77">
                  <c:v>739</c:v>
                </c:pt>
                <c:pt idx="78">
                  <c:v>640</c:v>
                </c:pt>
                <c:pt idx="79">
                  <c:v>607</c:v>
                </c:pt>
                <c:pt idx="80">
                  <c:v>550</c:v>
                </c:pt>
                <c:pt idx="81">
                  <c:v>482</c:v>
                </c:pt>
                <c:pt idx="82">
                  <c:v>504</c:v>
                </c:pt>
                <c:pt idx="83">
                  <c:v>429</c:v>
                </c:pt>
                <c:pt idx="84">
                  <c:v>358</c:v>
                </c:pt>
                <c:pt idx="85">
                  <c:v>301</c:v>
                </c:pt>
                <c:pt idx="86">
                  <c:v>293</c:v>
                </c:pt>
                <c:pt idx="87">
                  <c:v>247</c:v>
                </c:pt>
                <c:pt idx="88">
                  <c:v>186</c:v>
                </c:pt>
                <c:pt idx="89">
                  <c:v>174</c:v>
                </c:pt>
                <c:pt idx="90">
                  <c:v>669</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-2314</c:v>
                </c:pt>
                <c:pt idx="1">
                  <c:v>-2556</c:v>
                </c:pt>
                <c:pt idx="2">
                  <c:v>-2732</c:v>
                </c:pt>
                <c:pt idx="3">
                  <c:v>-2886</c:v>
                </c:pt>
                <c:pt idx="4">
                  <c:v>-3088</c:v>
                </c:pt>
                <c:pt idx="5">
                  <c:v>-3236</c:v>
                </c:pt>
                <c:pt idx="6">
                  <c:v>-3331</c:v>
                </c:pt>
                <c:pt idx="7">
                  <c:v>-3249</c:v>
                </c:pt>
                <c:pt idx="8">
                  <c:v>-3084</c:v>
                </c:pt>
                <c:pt idx="9">
                  <c:v>-2772</c:v>
                </c:pt>
                <c:pt idx="10">
                  <c:v>-2741</c:v>
                </c:pt>
                <c:pt idx="11">
                  <c:v>-2862</c:v>
                </c:pt>
                <c:pt idx="12">
                  <c:v>-2802</c:v>
                </c:pt>
                <c:pt idx="13">
                  <c:v>-2904</c:v>
                </c:pt>
                <c:pt idx="14">
                  <c:v>-2788</c:v>
                </c:pt>
                <c:pt idx="15">
                  <c:v>-2908</c:v>
                </c:pt>
                <c:pt idx="16">
                  <c:v>-2963</c:v>
                </c:pt>
                <c:pt idx="17">
                  <c:v>-2865</c:v>
                </c:pt>
                <c:pt idx="18">
                  <c:v>-2738</c:v>
                </c:pt>
                <c:pt idx="19">
                  <c:v>-2567</c:v>
                </c:pt>
                <c:pt idx="20">
                  <c:v>-2488</c:v>
                </c:pt>
                <c:pt idx="21">
                  <c:v>-2338</c:v>
                </c:pt>
                <c:pt idx="22">
                  <c:v>-2213</c:v>
                </c:pt>
                <c:pt idx="23">
                  <c:v>-1983</c:v>
                </c:pt>
                <c:pt idx="24">
                  <c:v>-2014</c:v>
                </c:pt>
                <c:pt idx="25">
                  <c:v>-1918</c:v>
                </c:pt>
                <c:pt idx="26">
                  <c:v>-2029</c:v>
                </c:pt>
                <c:pt idx="27">
                  <c:v>-2138</c:v>
                </c:pt>
                <c:pt idx="28">
                  <c:v>-2189</c:v>
                </c:pt>
                <c:pt idx="29">
                  <c:v>-2300</c:v>
                </c:pt>
                <c:pt idx="30">
                  <c:v>-2572</c:v>
                </c:pt>
                <c:pt idx="31">
                  <c:v>-2926</c:v>
                </c:pt>
                <c:pt idx="32">
                  <c:v>-3346</c:v>
                </c:pt>
                <c:pt idx="33">
                  <c:v>-3536</c:v>
                </c:pt>
                <c:pt idx="34">
                  <c:v>-3741</c:v>
                </c:pt>
                <c:pt idx="35">
                  <c:v>-3722</c:v>
                </c:pt>
                <c:pt idx="36">
                  <c:v>-3967</c:v>
                </c:pt>
                <c:pt idx="37">
                  <c:v>-3956</c:v>
                </c:pt>
                <c:pt idx="38">
                  <c:v>-3811</c:v>
                </c:pt>
                <c:pt idx="39">
                  <c:v>-3823</c:v>
                </c:pt>
                <c:pt idx="40">
                  <c:v>-3824</c:v>
                </c:pt>
                <c:pt idx="41">
                  <c:v>-3577</c:v>
                </c:pt>
                <c:pt idx="42">
                  <c:v>-3537</c:v>
                </c:pt>
                <c:pt idx="43">
                  <c:v>-3396</c:v>
                </c:pt>
                <c:pt idx="44">
                  <c:v>-3247</c:v>
                </c:pt>
                <c:pt idx="45">
                  <c:v>-3112</c:v>
                </c:pt>
                <c:pt idx="46">
                  <c:v>-3047</c:v>
                </c:pt>
                <c:pt idx="47">
                  <c:v>-2942</c:v>
                </c:pt>
                <c:pt idx="48">
                  <c:v>-2881</c:v>
                </c:pt>
                <c:pt idx="49">
                  <c:v>-2873</c:v>
                </c:pt>
                <c:pt idx="50">
                  <c:v>-2788</c:v>
                </c:pt>
                <c:pt idx="51">
                  <c:v>-2697</c:v>
                </c:pt>
                <c:pt idx="52">
                  <c:v>-2601</c:v>
                </c:pt>
                <c:pt idx="53">
                  <c:v>-2456</c:v>
                </c:pt>
                <c:pt idx="54">
                  <c:v>-2322</c:v>
                </c:pt>
                <c:pt idx="55">
                  <c:v>-2211</c:v>
                </c:pt>
                <c:pt idx="56">
                  <c:v>-2091</c:v>
                </c:pt>
                <c:pt idx="57">
                  <c:v>-1834</c:v>
                </c:pt>
                <c:pt idx="58">
                  <c:v>-1742</c:v>
                </c:pt>
                <c:pt idx="59">
                  <c:v>-1696</c:v>
                </c:pt>
                <c:pt idx="60">
                  <c:v>-1588</c:v>
                </c:pt>
                <c:pt idx="61">
                  <c:v>-1608</c:v>
                </c:pt>
                <c:pt idx="62">
                  <c:v>-1535</c:v>
                </c:pt>
                <c:pt idx="63">
                  <c:v>-1470</c:v>
                </c:pt>
                <c:pt idx="64">
                  <c:v>-1499</c:v>
                </c:pt>
                <c:pt idx="65">
                  <c:v>-1477</c:v>
                </c:pt>
                <c:pt idx="66">
                  <c:v>-1466</c:v>
                </c:pt>
                <c:pt idx="67">
                  <c:v>-1387</c:v>
                </c:pt>
                <c:pt idx="68">
                  <c:v>-1325</c:v>
                </c:pt>
                <c:pt idx="69">
                  <c:v>-1196</c:v>
                </c:pt>
                <c:pt idx="70">
                  <c:v>-1106</c:v>
                </c:pt>
                <c:pt idx="71">
                  <c:v>-1046</c:v>
                </c:pt>
                <c:pt idx="72">
                  <c:v>-953</c:v>
                </c:pt>
                <c:pt idx="73">
                  <c:v>-853</c:v>
                </c:pt>
                <c:pt idx="74">
                  <c:v>-773</c:v>
                </c:pt>
                <c:pt idx="75">
                  <c:v>-761</c:v>
                </c:pt>
                <c:pt idx="76">
                  <c:v>-666</c:v>
                </c:pt>
                <c:pt idx="77">
                  <c:v>-537</c:v>
                </c:pt>
                <c:pt idx="78">
                  <c:v>-467</c:v>
                </c:pt>
                <c:pt idx="79">
                  <c:v>-421</c:v>
                </c:pt>
                <c:pt idx="80">
                  <c:v>-336</c:v>
                </c:pt>
                <c:pt idx="81">
                  <c:v>-311</c:v>
                </c:pt>
                <c:pt idx="82">
                  <c:v>-256</c:v>
                </c:pt>
                <c:pt idx="83">
                  <c:v>-226</c:v>
                </c:pt>
                <c:pt idx="84">
                  <c:v>-195</c:v>
                </c:pt>
                <c:pt idx="85">
                  <c:v>-145</c:v>
                </c:pt>
                <c:pt idx="86">
                  <c:v>-125</c:v>
                </c:pt>
                <c:pt idx="87">
                  <c:v>-96</c:v>
                </c:pt>
                <c:pt idx="88">
                  <c:v>-94</c:v>
                </c:pt>
                <c:pt idx="89">
                  <c:v>-72</c:v>
                </c:pt>
                <c:pt idx="90">
                  <c:v>-189</c:v>
                </c:pt>
              </c:numCache>
            </c:numRef>
          </c:val>
        </c:ser>
        <c:dLbls>
          <c:showLegendKey val="0"/>
          <c:showVal val="0"/>
          <c:showCatName val="0"/>
          <c:showSerName val="0"/>
          <c:showPercent val="0"/>
          <c:showBubbleSize val="0"/>
        </c:dLbls>
        <c:gapWidth val="5"/>
        <c:overlap val="100"/>
        <c:axId val="76987392"/>
        <c:axId val="76993280"/>
      </c:barChart>
      <c:catAx>
        <c:axId val="76987392"/>
        <c:scaling>
          <c:orientation val="minMax"/>
        </c:scaling>
        <c:delete val="0"/>
        <c:axPos val="l"/>
        <c:majorTickMark val="out"/>
        <c:minorTickMark val="none"/>
        <c:tickLblPos val="low"/>
        <c:crossAx val="76993280"/>
        <c:crosses val="autoZero"/>
        <c:auto val="1"/>
        <c:lblAlgn val="ctr"/>
        <c:lblOffset val="100"/>
        <c:noMultiLvlLbl val="0"/>
      </c:catAx>
      <c:valAx>
        <c:axId val="7699328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698739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2667</c:v>
                </c:pt>
                <c:pt idx="1">
                  <c:v>2704</c:v>
                </c:pt>
                <c:pt idx="2">
                  <c:v>2947</c:v>
                </c:pt>
                <c:pt idx="3">
                  <c:v>2829</c:v>
                </c:pt>
                <c:pt idx="4">
                  <c:v>2933</c:v>
                </c:pt>
                <c:pt idx="5">
                  <c:v>3052</c:v>
                </c:pt>
                <c:pt idx="6">
                  <c:v>2972</c:v>
                </c:pt>
                <c:pt idx="7">
                  <c:v>2898</c:v>
                </c:pt>
                <c:pt idx="8">
                  <c:v>2727</c:v>
                </c:pt>
                <c:pt idx="9">
                  <c:v>2576</c:v>
                </c:pt>
                <c:pt idx="10">
                  <c:v>2575</c:v>
                </c:pt>
                <c:pt idx="11">
                  <c:v>2470</c:v>
                </c:pt>
                <c:pt idx="12">
                  <c:v>2430</c:v>
                </c:pt>
                <c:pt idx="13">
                  <c:v>2522</c:v>
                </c:pt>
                <c:pt idx="14">
                  <c:v>2565</c:v>
                </c:pt>
                <c:pt idx="15">
                  <c:v>2520</c:v>
                </c:pt>
                <c:pt idx="16">
                  <c:v>2657</c:v>
                </c:pt>
                <c:pt idx="17">
                  <c:v>2618</c:v>
                </c:pt>
                <c:pt idx="18">
                  <c:v>2805</c:v>
                </c:pt>
                <c:pt idx="19">
                  <c:v>3130</c:v>
                </c:pt>
                <c:pt idx="20">
                  <c:v>3178</c:v>
                </c:pt>
                <c:pt idx="21">
                  <c:v>3108</c:v>
                </c:pt>
                <c:pt idx="22">
                  <c:v>3075</c:v>
                </c:pt>
                <c:pt idx="23">
                  <c:v>2974</c:v>
                </c:pt>
                <c:pt idx="24">
                  <c:v>3003</c:v>
                </c:pt>
                <c:pt idx="25">
                  <c:v>3063</c:v>
                </c:pt>
                <c:pt idx="26">
                  <c:v>2829</c:v>
                </c:pt>
                <c:pt idx="27">
                  <c:v>2663</c:v>
                </c:pt>
                <c:pt idx="28">
                  <c:v>2826</c:v>
                </c:pt>
                <c:pt idx="29">
                  <c:v>2841</c:v>
                </c:pt>
                <c:pt idx="30">
                  <c:v>3042</c:v>
                </c:pt>
                <c:pt idx="31">
                  <c:v>2973</c:v>
                </c:pt>
                <c:pt idx="32">
                  <c:v>3235</c:v>
                </c:pt>
                <c:pt idx="33">
                  <c:v>3399</c:v>
                </c:pt>
                <c:pt idx="34">
                  <c:v>3559</c:v>
                </c:pt>
                <c:pt idx="35">
                  <c:v>3451</c:v>
                </c:pt>
                <c:pt idx="36">
                  <c:v>3535</c:v>
                </c:pt>
                <c:pt idx="37">
                  <c:v>3407</c:v>
                </c:pt>
                <c:pt idx="38">
                  <c:v>3513</c:v>
                </c:pt>
                <c:pt idx="39">
                  <c:v>3380</c:v>
                </c:pt>
                <c:pt idx="40">
                  <c:v>3311</c:v>
                </c:pt>
                <c:pt idx="41">
                  <c:v>3226</c:v>
                </c:pt>
                <c:pt idx="42">
                  <c:v>3038</c:v>
                </c:pt>
                <c:pt idx="43">
                  <c:v>3053</c:v>
                </c:pt>
                <c:pt idx="44">
                  <c:v>3382</c:v>
                </c:pt>
                <c:pt idx="45">
                  <c:v>3318</c:v>
                </c:pt>
                <c:pt idx="46">
                  <c:v>3222</c:v>
                </c:pt>
                <c:pt idx="47">
                  <c:v>3272</c:v>
                </c:pt>
                <c:pt idx="48">
                  <c:v>3434</c:v>
                </c:pt>
                <c:pt idx="49">
                  <c:v>3699</c:v>
                </c:pt>
                <c:pt idx="50">
                  <c:v>4039</c:v>
                </c:pt>
                <c:pt idx="51">
                  <c:v>4173</c:v>
                </c:pt>
                <c:pt idx="52">
                  <c:v>4088</c:v>
                </c:pt>
                <c:pt idx="53">
                  <c:v>4130</c:v>
                </c:pt>
                <c:pt idx="54">
                  <c:v>4190</c:v>
                </c:pt>
                <c:pt idx="55">
                  <c:v>4063</c:v>
                </c:pt>
                <c:pt idx="56">
                  <c:v>4192</c:v>
                </c:pt>
                <c:pt idx="57">
                  <c:v>4074</c:v>
                </c:pt>
                <c:pt idx="58">
                  <c:v>3960</c:v>
                </c:pt>
                <c:pt idx="59">
                  <c:v>3706</c:v>
                </c:pt>
                <c:pt idx="60">
                  <c:v>3602</c:v>
                </c:pt>
                <c:pt idx="61">
                  <c:v>3414</c:v>
                </c:pt>
                <c:pt idx="62">
                  <c:v>3332</c:v>
                </c:pt>
                <c:pt idx="63">
                  <c:v>3263</c:v>
                </c:pt>
                <c:pt idx="64">
                  <c:v>3130</c:v>
                </c:pt>
                <c:pt idx="65">
                  <c:v>2980</c:v>
                </c:pt>
                <c:pt idx="66">
                  <c:v>3093</c:v>
                </c:pt>
                <c:pt idx="67">
                  <c:v>2912</c:v>
                </c:pt>
                <c:pt idx="68">
                  <c:v>2909</c:v>
                </c:pt>
                <c:pt idx="69">
                  <c:v>2670</c:v>
                </c:pt>
                <c:pt idx="70">
                  <c:v>2488</c:v>
                </c:pt>
                <c:pt idx="71">
                  <c:v>2449</c:v>
                </c:pt>
                <c:pt idx="72">
                  <c:v>2228</c:v>
                </c:pt>
                <c:pt idx="73">
                  <c:v>2014</c:v>
                </c:pt>
                <c:pt idx="74">
                  <c:v>1742</c:v>
                </c:pt>
                <c:pt idx="75">
                  <c:v>1678</c:v>
                </c:pt>
                <c:pt idx="76">
                  <c:v>1523</c:v>
                </c:pt>
                <c:pt idx="77">
                  <c:v>1444</c:v>
                </c:pt>
                <c:pt idx="78">
                  <c:v>1322</c:v>
                </c:pt>
                <c:pt idx="79">
                  <c:v>1242</c:v>
                </c:pt>
                <c:pt idx="80">
                  <c:v>1070</c:v>
                </c:pt>
                <c:pt idx="81">
                  <c:v>1057</c:v>
                </c:pt>
                <c:pt idx="82">
                  <c:v>1110</c:v>
                </c:pt>
                <c:pt idx="83">
                  <c:v>992</c:v>
                </c:pt>
                <c:pt idx="84">
                  <c:v>902</c:v>
                </c:pt>
                <c:pt idx="85">
                  <c:v>813</c:v>
                </c:pt>
                <c:pt idx="86">
                  <c:v>756</c:v>
                </c:pt>
                <c:pt idx="87">
                  <c:v>571</c:v>
                </c:pt>
                <c:pt idx="88">
                  <c:v>531</c:v>
                </c:pt>
                <c:pt idx="89">
                  <c:v>521</c:v>
                </c:pt>
                <c:pt idx="90">
                  <c:v>423</c:v>
                </c:pt>
                <c:pt idx="91">
                  <c:v>367</c:v>
                </c:pt>
                <c:pt idx="92">
                  <c:v>294</c:v>
                </c:pt>
                <c:pt idx="93">
                  <c:v>253</c:v>
                </c:pt>
                <c:pt idx="94">
                  <c:v>195</c:v>
                </c:pt>
                <c:pt idx="95">
                  <c:v>132</c:v>
                </c:pt>
                <c:pt idx="96">
                  <c:v>103</c:v>
                </c:pt>
                <c:pt idx="97">
                  <c:v>59</c:v>
                </c:pt>
                <c:pt idx="98">
                  <c:v>46</c:v>
                </c:pt>
                <c:pt idx="99">
                  <c:v>29</c:v>
                </c:pt>
                <c:pt idx="100">
                  <c:v>49</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-2809</c:v>
                </c:pt>
                <c:pt idx="1">
                  <c:v>-2847</c:v>
                </c:pt>
                <c:pt idx="2">
                  <c:v>-3021</c:v>
                </c:pt>
                <c:pt idx="3">
                  <c:v>-3075</c:v>
                </c:pt>
                <c:pt idx="4">
                  <c:v>-3106</c:v>
                </c:pt>
                <c:pt idx="5">
                  <c:v>-3042</c:v>
                </c:pt>
                <c:pt idx="6">
                  <c:v>-3169</c:v>
                </c:pt>
                <c:pt idx="7">
                  <c:v>-3087</c:v>
                </c:pt>
                <c:pt idx="8">
                  <c:v>-2925</c:v>
                </c:pt>
                <c:pt idx="9">
                  <c:v>-2760</c:v>
                </c:pt>
                <c:pt idx="10">
                  <c:v>-2613</c:v>
                </c:pt>
                <c:pt idx="11">
                  <c:v>-2631</c:v>
                </c:pt>
                <c:pt idx="12">
                  <c:v>-2571</c:v>
                </c:pt>
                <c:pt idx="13">
                  <c:v>-2576</c:v>
                </c:pt>
                <c:pt idx="14">
                  <c:v>-2621</c:v>
                </c:pt>
                <c:pt idx="15">
                  <c:v>-2674</c:v>
                </c:pt>
                <c:pt idx="16">
                  <c:v>-2682</c:v>
                </c:pt>
                <c:pt idx="17">
                  <c:v>-2782</c:v>
                </c:pt>
                <c:pt idx="18">
                  <c:v>-3145</c:v>
                </c:pt>
                <c:pt idx="19">
                  <c:v>-3248</c:v>
                </c:pt>
                <c:pt idx="20">
                  <c:v>-3200</c:v>
                </c:pt>
                <c:pt idx="21">
                  <c:v>-3248</c:v>
                </c:pt>
                <c:pt idx="22">
                  <c:v>-3159</c:v>
                </c:pt>
                <c:pt idx="23">
                  <c:v>-3236</c:v>
                </c:pt>
                <c:pt idx="24">
                  <c:v>-3234</c:v>
                </c:pt>
                <c:pt idx="25">
                  <c:v>-3159</c:v>
                </c:pt>
                <c:pt idx="26">
                  <c:v>-3042</c:v>
                </c:pt>
                <c:pt idx="27">
                  <c:v>-2779</c:v>
                </c:pt>
                <c:pt idx="28">
                  <c:v>-2801</c:v>
                </c:pt>
                <c:pt idx="29">
                  <c:v>-2885</c:v>
                </c:pt>
                <c:pt idx="30">
                  <c:v>-2886</c:v>
                </c:pt>
                <c:pt idx="31">
                  <c:v>-3102</c:v>
                </c:pt>
                <c:pt idx="32">
                  <c:v>-3210</c:v>
                </c:pt>
                <c:pt idx="33">
                  <c:v>-3352</c:v>
                </c:pt>
                <c:pt idx="34">
                  <c:v>-3524</c:v>
                </c:pt>
                <c:pt idx="35">
                  <c:v>-3554</c:v>
                </c:pt>
                <c:pt idx="36">
                  <c:v>-3517</c:v>
                </c:pt>
                <c:pt idx="37">
                  <c:v>-3462</c:v>
                </c:pt>
                <c:pt idx="38">
                  <c:v>-3451</c:v>
                </c:pt>
                <c:pt idx="39">
                  <c:v>-3509</c:v>
                </c:pt>
                <c:pt idx="40">
                  <c:v>-3455</c:v>
                </c:pt>
                <c:pt idx="41">
                  <c:v>-3270</c:v>
                </c:pt>
                <c:pt idx="42">
                  <c:v>-3236</c:v>
                </c:pt>
                <c:pt idx="43">
                  <c:v>-3197</c:v>
                </c:pt>
                <c:pt idx="44">
                  <c:v>-3358</c:v>
                </c:pt>
                <c:pt idx="45">
                  <c:v>-3372</c:v>
                </c:pt>
                <c:pt idx="46">
                  <c:v>-3418</c:v>
                </c:pt>
                <c:pt idx="47">
                  <c:v>-3355</c:v>
                </c:pt>
                <c:pt idx="48">
                  <c:v>-3444</c:v>
                </c:pt>
                <c:pt idx="49">
                  <c:v>-3629</c:v>
                </c:pt>
                <c:pt idx="50">
                  <c:v>-4177</c:v>
                </c:pt>
                <c:pt idx="51">
                  <c:v>-4215</c:v>
                </c:pt>
                <c:pt idx="52">
                  <c:v>-4144</c:v>
                </c:pt>
                <c:pt idx="53">
                  <c:v>-4217</c:v>
                </c:pt>
                <c:pt idx="54">
                  <c:v>-4333</c:v>
                </c:pt>
                <c:pt idx="55">
                  <c:v>-4112</c:v>
                </c:pt>
                <c:pt idx="56">
                  <c:v>-4152</c:v>
                </c:pt>
                <c:pt idx="57">
                  <c:v>-4158</c:v>
                </c:pt>
                <c:pt idx="58">
                  <c:v>-4099</c:v>
                </c:pt>
                <c:pt idx="59">
                  <c:v>-3682</c:v>
                </c:pt>
                <c:pt idx="60">
                  <c:v>-3743</c:v>
                </c:pt>
                <c:pt idx="61">
                  <c:v>-3572</c:v>
                </c:pt>
                <c:pt idx="62">
                  <c:v>-3338</c:v>
                </c:pt>
                <c:pt idx="63">
                  <c:v>-3314</c:v>
                </c:pt>
                <c:pt idx="64">
                  <c:v>-3245</c:v>
                </c:pt>
                <c:pt idx="65">
                  <c:v>-2954</c:v>
                </c:pt>
                <c:pt idx="66">
                  <c:v>-2973</c:v>
                </c:pt>
                <c:pt idx="67">
                  <c:v>-2942</c:v>
                </c:pt>
                <c:pt idx="68">
                  <c:v>-2756</c:v>
                </c:pt>
                <c:pt idx="69">
                  <c:v>-2673</c:v>
                </c:pt>
                <c:pt idx="70">
                  <c:v>-2565</c:v>
                </c:pt>
                <c:pt idx="71">
                  <c:v>-2244</c:v>
                </c:pt>
                <c:pt idx="72">
                  <c:v>-2130</c:v>
                </c:pt>
                <c:pt idx="73">
                  <c:v>-2001</c:v>
                </c:pt>
                <c:pt idx="74">
                  <c:v>-1806</c:v>
                </c:pt>
                <c:pt idx="75">
                  <c:v>-1581</c:v>
                </c:pt>
                <c:pt idx="76">
                  <c:v>-1332</c:v>
                </c:pt>
                <c:pt idx="77">
                  <c:v>-1229</c:v>
                </c:pt>
                <c:pt idx="78">
                  <c:v>-1225</c:v>
                </c:pt>
                <c:pt idx="79">
                  <c:v>-1065</c:v>
                </c:pt>
                <c:pt idx="80">
                  <c:v>-895</c:v>
                </c:pt>
                <c:pt idx="81">
                  <c:v>-843</c:v>
                </c:pt>
                <c:pt idx="82">
                  <c:v>-816</c:v>
                </c:pt>
                <c:pt idx="83">
                  <c:v>-687</c:v>
                </c:pt>
                <c:pt idx="84">
                  <c:v>-635</c:v>
                </c:pt>
                <c:pt idx="85">
                  <c:v>-566</c:v>
                </c:pt>
                <c:pt idx="86">
                  <c:v>-481</c:v>
                </c:pt>
                <c:pt idx="87">
                  <c:v>-384</c:v>
                </c:pt>
                <c:pt idx="88">
                  <c:v>-301</c:v>
                </c:pt>
                <c:pt idx="89">
                  <c:v>-246</c:v>
                </c:pt>
                <c:pt idx="90">
                  <c:v>-169</c:v>
                </c:pt>
                <c:pt idx="91">
                  <c:v>-149</c:v>
                </c:pt>
                <c:pt idx="92">
                  <c:v>-100</c:v>
                </c:pt>
                <c:pt idx="93">
                  <c:v>-99</c:v>
                </c:pt>
                <c:pt idx="94">
                  <c:v>-67</c:v>
                </c:pt>
                <c:pt idx="95">
                  <c:v>-34</c:v>
                </c:pt>
                <c:pt idx="96">
                  <c:v>-20</c:v>
                </c:pt>
                <c:pt idx="97">
                  <c:v>-15</c:v>
                </c:pt>
                <c:pt idx="98">
                  <c:v>-6</c:v>
                </c:pt>
                <c:pt idx="99">
                  <c:v>-3</c:v>
                </c:pt>
                <c:pt idx="100">
                  <c:v>-4</c:v>
                </c:pt>
              </c:numCache>
            </c:numRef>
          </c:val>
        </c:ser>
        <c:dLbls>
          <c:showLegendKey val="0"/>
          <c:showVal val="0"/>
          <c:showCatName val="0"/>
          <c:showSerName val="0"/>
          <c:showPercent val="0"/>
          <c:showBubbleSize val="0"/>
        </c:dLbls>
        <c:gapWidth val="5"/>
        <c:overlap val="100"/>
        <c:axId val="74171904"/>
        <c:axId val="74173440"/>
      </c:barChart>
      <c:catAx>
        <c:axId val="74171904"/>
        <c:scaling>
          <c:orientation val="minMax"/>
        </c:scaling>
        <c:delete val="0"/>
        <c:axPos val="l"/>
        <c:majorTickMark val="out"/>
        <c:minorTickMark val="none"/>
        <c:tickLblPos val="low"/>
        <c:crossAx val="74173440"/>
        <c:crosses val="autoZero"/>
        <c:auto val="1"/>
        <c:lblAlgn val="ctr"/>
        <c:lblOffset val="100"/>
        <c:noMultiLvlLbl val="0"/>
      </c:catAx>
      <c:valAx>
        <c:axId val="7417344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417190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2717</c:v>
                </c:pt>
                <c:pt idx="1">
                  <c:v>2753</c:v>
                </c:pt>
                <c:pt idx="2">
                  <c:v>2788</c:v>
                </c:pt>
                <c:pt idx="3">
                  <c:v>3014</c:v>
                </c:pt>
                <c:pt idx="4">
                  <c:v>2896</c:v>
                </c:pt>
                <c:pt idx="5">
                  <c:v>2981</c:v>
                </c:pt>
                <c:pt idx="6">
                  <c:v>3095</c:v>
                </c:pt>
                <c:pt idx="7">
                  <c:v>3016</c:v>
                </c:pt>
                <c:pt idx="8">
                  <c:v>2943</c:v>
                </c:pt>
                <c:pt idx="9">
                  <c:v>2774</c:v>
                </c:pt>
                <c:pt idx="10">
                  <c:v>2617</c:v>
                </c:pt>
                <c:pt idx="11">
                  <c:v>2609</c:v>
                </c:pt>
                <c:pt idx="12">
                  <c:v>2510</c:v>
                </c:pt>
                <c:pt idx="13">
                  <c:v>2469</c:v>
                </c:pt>
                <c:pt idx="14">
                  <c:v>2559</c:v>
                </c:pt>
                <c:pt idx="15">
                  <c:v>2556</c:v>
                </c:pt>
                <c:pt idx="16">
                  <c:v>2506</c:v>
                </c:pt>
                <c:pt idx="17">
                  <c:v>2651</c:v>
                </c:pt>
                <c:pt idx="18">
                  <c:v>2603</c:v>
                </c:pt>
                <c:pt idx="19">
                  <c:v>2792</c:v>
                </c:pt>
                <c:pt idx="20">
                  <c:v>3064</c:v>
                </c:pt>
                <c:pt idx="21">
                  <c:v>3109</c:v>
                </c:pt>
                <c:pt idx="22">
                  <c:v>3058</c:v>
                </c:pt>
                <c:pt idx="23">
                  <c:v>3040</c:v>
                </c:pt>
                <c:pt idx="24">
                  <c:v>2961</c:v>
                </c:pt>
                <c:pt idx="25">
                  <c:v>3111</c:v>
                </c:pt>
                <c:pt idx="26">
                  <c:v>3157</c:v>
                </c:pt>
                <c:pt idx="27">
                  <c:v>2931</c:v>
                </c:pt>
                <c:pt idx="28">
                  <c:v>2769</c:v>
                </c:pt>
                <c:pt idx="29">
                  <c:v>2920</c:v>
                </c:pt>
                <c:pt idx="30">
                  <c:v>2943</c:v>
                </c:pt>
                <c:pt idx="31">
                  <c:v>3144</c:v>
                </c:pt>
                <c:pt idx="32">
                  <c:v>3078</c:v>
                </c:pt>
                <c:pt idx="33">
                  <c:v>3331</c:v>
                </c:pt>
                <c:pt idx="34">
                  <c:v>3489</c:v>
                </c:pt>
                <c:pt idx="35">
                  <c:v>3616</c:v>
                </c:pt>
                <c:pt idx="36">
                  <c:v>3519</c:v>
                </c:pt>
                <c:pt idx="37">
                  <c:v>3586</c:v>
                </c:pt>
                <c:pt idx="38">
                  <c:v>3463</c:v>
                </c:pt>
                <c:pt idx="39">
                  <c:v>3563</c:v>
                </c:pt>
                <c:pt idx="40">
                  <c:v>3410</c:v>
                </c:pt>
                <c:pt idx="41">
                  <c:v>3345</c:v>
                </c:pt>
                <c:pt idx="42">
                  <c:v>3250</c:v>
                </c:pt>
                <c:pt idx="43">
                  <c:v>3062</c:v>
                </c:pt>
                <c:pt idx="44">
                  <c:v>3084</c:v>
                </c:pt>
                <c:pt idx="45">
                  <c:v>3390</c:v>
                </c:pt>
                <c:pt idx="46">
                  <c:v>3336</c:v>
                </c:pt>
                <c:pt idx="47">
                  <c:v>3242</c:v>
                </c:pt>
                <c:pt idx="48">
                  <c:v>3291</c:v>
                </c:pt>
                <c:pt idx="49">
                  <c:v>3445</c:v>
                </c:pt>
                <c:pt idx="50">
                  <c:v>3714</c:v>
                </c:pt>
                <c:pt idx="51">
                  <c:v>4055</c:v>
                </c:pt>
                <c:pt idx="52">
                  <c:v>4180</c:v>
                </c:pt>
                <c:pt idx="53">
                  <c:v>4100</c:v>
                </c:pt>
                <c:pt idx="54">
                  <c:v>4133</c:v>
                </c:pt>
                <c:pt idx="55">
                  <c:v>4213</c:v>
                </c:pt>
                <c:pt idx="56">
                  <c:v>4084</c:v>
                </c:pt>
                <c:pt idx="57">
                  <c:v>4208</c:v>
                </c:pt>
                <c:pt idx="58">
                  <c:v>4089</c:v>
                </c:pt>
                <c:pt idx="59">
                  <c:v>3974</c:v>
                </c:pt>
                <c:pt idx="60">
                  <c:v>3714</c:v>
                </c:pt>
                <c:pt idx="61">
                  <c:v>3609</c:v>
                </c:pt>
                <c:pt idx="62">
                  <c:v>3422</c:v>
                </c:pt>
                <c:pt idx="63">
                  <c:v>3336</c:v>
                </c:pt>
                <c:pt idx="64">
                  <c:v>3265</c:v>
                </c:pt>
                <c:pt idx="65">
                  <c:v>3121</c:v>
                </c:pt>
                <c:pt idx="66">
                  <c:v>2968</c:v>
                </c:pt>
                <c:pt idx="67">
                  <c:v>3076</c:v>
                </c:pt>
                <c:pt idx="68">
                  <c:v>2894</c:v>
                </c:pt>
                <c:pt idx="69">
                  <c:v>2887</c:v>
                </c:pt>
                <c:pt idx="70">
                  <c:v>2632</c:v>
                </c:pt>
                <c:pt idx="71">
                  <c:v>2450</c:v>
                </c:pt>
                <c:pt idx="72">
                  <c:v>2407</c:v>
                </c:pt>
                <c:pt idx="73">
                  <c:v>2188</c:v>
                </c:pt>
                <c:pt idx="74">
                  <c:v>1976</c:v>
                </c:pt>
                <c:pt idx="75">
                  <c:v>1707</c:v>
                </c:pt>
                <c:pt idx="76">
                  <c:v>1638</c:v>
                </c:pt>
                <c:pt idx="77">
                  <c:v>1484</c:v>
                </c:pt>
                <c:pt idx="78">
                  <c:v>1403</c:v>
                </c:pt>
                <c:pt idx="79">
                  <c:v>1282</c:v>
                </c:pt>
                <c:pt idx="80">
                  <c:v>1201</c:v>
                </c:pt>
                <c:pt idx="81">
                  <c:v>1034</c:v>
                </c:pt>
                <c:pt idx="82">
                  <c:v>1014</c:v>
                </c:pt>
                <c:pt idx="83">
                  <c:v>1057</c:v>
                </c:pt>
                <c:pt idx="84">
                  <c:v>941</c:v>
                </c:pt>
                <c:pt idx="85">
                  <c:v>850</c:v>
                </c:pt>
                <c:pt idx="86">
                  <c:v>758</c:v>
                </c:pt>
                <c:pt idx="87">
                  <c:v>699</c:v>
                </c:pt>
                <c:pt idx="88">
                  <c:v>525</c:v>
                </c:pt>
                <c:pt idx="89">
                  <c:v>481</c:v>
                </c:pt>
                <c:pt idx="90">
                  <c:v>463</c:v>
                </c:pt>
                <c:pt idx="91">
                  <c:v>371</c:v>
                </c:pt>
                <c:pt idx="92">
                  <c:v>316</c:v>
                </c:pt>
                <c:pt idx="93">
                  <c:v>248</c:v>
                </c:pt>
                <c:pt idx="94">
                  <c:v>209</c:v>
                </c:pt>
                <c:pt idx="95">
                  <c:v>157</c:v>
                </c:pt>
                <c:pt idx="96">
                  <c:v>105</c:v>
                </c:pt>
                <c:pt idx="97">
                  <c:v>79</c:v>
                </c:pt>
                <c:pt idx="98">
                  <c:v>44</c:v>
                </c:pt>
                <c:pt idx="99">
                  <c:v>34</c:v>
                </c:pt>
                <c:pt idx="100">
                  <c:v>51</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-2861</c:v>
                </c:pt>
                <c:pt idx="1">
                  <c:v>-2899</c:v>
                </c:pt>
                <c:pt idx="2">
                  <c:v>-2932</c:v>
                </c:pt>
                <c:pt idx="3">
                  <c:v>-3094</c:v>
                </c:pt>
                <c:pt idx="4">
                  <c:v>-3143</c:v>
                </c:pt>
                <c:pt idx="5">
                  <c:v>-3150</c:v>
                </c:pt>
                <c:pt idx="6">
                  <c:v>-3087</c:v>
                </c:pt>
                <c:pt idx="7">
                  <c:v>-3208</c:v>
                </c:pt>
                <c:pt idx="8">
                  <c:v>-3129</c:v>
                </c:pt>
                <c:pt idx="9">
                  <c:v>-2968</c:v>
                </c:pt>
                <c:pt idx="10">
                  <c:v>-2802</c:v>
                </c:pt>
                <c:pt idx="11">
                  <c:v>-2655</c:v>
                </c:pt>
                <c:pt idx="12">
                  <c:v>-2674</c:v>
                </c:pt>
                <c:pt idx="13">
                  <c:v>-2615</c:v>
                </c:pt>
                <c:pt idx="14">
                  <c:v>-2619</c:v>
                </c:pt>
                <c:pt idx="15">
                  <c:v>-2626</c:v>
                </c:pt>
                <c:pt idx="16">
                  <c:v>-2674</c:v>
                </c:pt>
                <c:pt idx="17">
                  <c:v>-2683</c:v>
                </c:pt>
                <c:pt idx="18">
                  <c:v>-2783</c:v>
                </c:pt>
                <c:pt idx="19">
                  <c:v>-3143</c:v>
                </c:pt>
                <c:pt idx="20">
                  <c:v>-3186</c:v>
                </c:pt>
                <c:pt idx="21">
                  <c:v>-3151</c:v>
                </c:pt>
                <c:pt idx="22">
                  <c:v>-3201</c:v>
                </c:pt>
                <c:pt idx="23">
                  <c:v>-3135</c:v>
                </c:pt>
                <c:pt idx="24">
                  <c:v>-3198</c:v>
                </c:pt>
                <c:pt idx="25">
                  <c:v>-3283</c:v>
                </c:pt>
                <c:pt idx="26">
                  <c:v>-3208</c:v>
                </c:pt>
                <c:pt idx="27">
                  <c:v>-3091</c:v>
                </c:pt>
                <c:pt idx="28">
                  <c:v>-2842</c:v>
                </c:pt>
                <c:pt idx="29">
                  <c:v>-2864</c:v>
                </c:pt>
                <c:pt idx="30">
                  <c:v>-2981</c:v>
                </c:pt>
                <c:pt idx="31">
                  <c:v>-2986</c:v>
                </c:pt>
                <c:pt idx="32">
                  <c:v>-3190</c:v>
                </c:pt>
                <c:pt idx="33">
                  <c:v>-3305</c:v>
                </c:pt>
                <c:pt idx="34">
                  <c:v>-3446</c:v>
                </c:pt>
                <c:pt idx="35">
                  <c:v>-3589</c:v>
                </c:pt>
                <c:pt idx="36">
                  <c:v>-3611</c:v>
                </c:pt>
                <c:pt idx="37">
                  <c:v>-3584</c:v>
                </c:pt>
                <c:pt idx="38">
                  <c:v>-3517</c:v>
                </c:pt>
                <c:pt idx="39">
                  <c:v>-3506</c:v>
                </c:pt>
                <c:pt idx="40">
                  <c:v>-3548</c:v>
                </c:pt>
                <c:pt idx="41">
                  <c:v>-3501</c:v>
                </c:pt>
                <c:pt idx="42">
                  <c:v>-3317</c:v>
                </c:pt>
                <c:pt idx="43">
                  <c:v>-3271</c:v>
                </c:pt>
                <c:pt idx="44">
                  <c:v>-3242</c:v>
                </c:pt>
                <c:pt idx="45">
                  <c:v>-3377</c:v>
                </c:pt>
                <c:pt idx="46">
                  <c:v>-3395</c:v>
                </c:pt>
                <c:pt idx="47">
                  <c:v>-3433</c:v>
                </c:pt>
                <c:pt idx="48">
                  <c:v>-3374</c:v>
                </c:pt>
                <c:pt idx="49">
                  <c:v>-3453</c:v>
                </c:pt>
                <c:pt idx="50">
                  <c:v>-3645</c:v>
                </c:pt>
                <c:pt idx="51">
                  <c:v>-4184</c:v>
                </c:pt>
                <c:pt idx="52">
                  <c:v>-4224</c:v>
                </c:pt>
                <c:pt idx="53">
                  <c:v>-4151</c:v>
                </c:pt>
                <c:pt idx="54">
                  <c:v>-4212</c:v>
                </c:pt>
                <c:pt idx="55">
                  <c:v>-4346</c:v>
                </c:pt>
                <c:pt idx="56">
                  <c:v>-4123</c:v>
                </c:pt>
                <c:pt idx="57">
                  <c:v>-4160</c:v>
                </c:pt>
                <c:pt idx="58">
                  <c:v>-4162</c:v>
                </c:pt>
                <c:pt idx="59">
                  <c:v>-4093</c:v>
                </c:pt>
                <c:pt idx="60">
                  <c:v>-3692</c:v>
                </c:pt>
                <c:pt idx="61">
                  <c:v>-3745</c:v>
                </c:pt>
                <c:pt idx="62">
                  <c:v>-3572</c:v>
                </c:pt>
                <c:pt idx="63">
                  <c:v>-3336</c:v>
                </c:pt>
                <c:pt idx="64">
                  <c:v>-3308</c:v>
                </c:pt>
                <c:pt idx="65">
                  <c:v>-3225</c:v>
                </c:pt>
                <c:pt idx="66">
                  <c:v>-2937</c:v>
                </c:pt>
                <c:pt idx="67">
                  <c:v>-2950</c:v>
                </c:pt>
                <c:pt idx="68">
                  <c:v>-2916</c:v>
                </c:pt>
                <c:pt idx="69">
                  <c:v>-2729</c:v>
                </c:pt>
                <c:pt idx="70">
                  <c:v>-2622</c:v>
                </c:pt>
                <c:pt idx="71">
                  <c:v>-2512</c:v>
                </c:pt>
                <c:pt idx="72">
                  <c:v>-2194</c:v>
                </c:pt>
                <c:pt idx="73">
                  <c:v>-2077</c:v>
                </c:pt>
                <c:pt idx="74">
                  <c:v>-1946</c:v>
                </c:pt>
                <c:pt idx="75">
                  <c:v>-1748</c:v>
                </c:pt>
                <c:pt idx="76">
                  <c:v>-1525</c:v>
                </c:pt>
                <c:pt idx="77">
                  <c:v>-1283</c:v>
                </c:pt>
                <c:pt idx="78">
                  <c:v>-1179</c:v>
                </c:pt>
                <c:pt idx="79">
                  <c:v>-1167</c:v>
                </c:pt>
                <c:pt idx="80">
                  <c:v>-1010</c:v>
                </c:pt>
                <c:pt idx="81">
                  <c:v>-845</c:v>
                </c:pt>
                <c:pt idx="82">
                  <c:v>-790</c:v>
                </c:pt>
                <c:pt idx="83">
                  <c:v>-758</c:v>
                </c:pt>
                <c:pt idx="84">
                  <c:v>-634</c:v>
                </c:pt>
                <c:pt idx="85">
                  <c:v>-575</c:v>
                </c:pt>
                <c:pt idx="86">
                  <c:v>-507</c:v>
                </c:pt>
                <c:pt idx="87">
                  <c:v>-426</c:v>
                </c:pt>
                <c:pt idx="88">
                  <c:v>-335</c:v>
                </c:pt>
                <c:pt idx="89">
                  <c:v>-259</c:v>
                </c:pt>
                <c:pt idx="90">
                  <c:v>-209</c:v>
                </c:pt>
                <c:pt idx="91">
                  <c:v>-141</c:v>
                </c:pt>
                <c:pt idx="92">
                  <c:v>-121</c:v>
                </c:pt>
                <c:pt idx="93">
                  <c:v>-80</c:v>
                </c:pt>
                <c:pt idx="94">
                  <c:v>-76</c:v>
                </c:pt>
                <c:pt idx="95">
                  <c:v>-50</c:v>
                </c:pt>
                <c:pt idx="96">
                  <c:v>-25</c:v>
                </c:pt>
                <c:pt idx="97">
                  <c:v>-14</c:v>
                </c:pt>
                <c:pt idx="98">
                  <c:v>-11</c:v>
                </c:pt>
                <c:pt idx="99">
                  <c:v>-4</c:v>
                </c:pt>
                <c:pt idx="100">
                  <c:v>-5</c:v>
                </c:pt>
              </c:numCache>
            </c:numRef>
          </c:val>
        </c:ser>
        <c:dLbls>
          <c:showLegendKey val="0"/>
          <c:showVal val="0"/>
          <c:showCatName val="0"/>
          <c:showSerName val="0"/>
          <c:showPercent val="0"/>
          <c:showBubbleSize val="0"/>
        </c:dLbls>
        <c:gapWidth val="5"/>
        <c:overlap val="100"/>
        <c:axId val="74267264"/>
        <c:axId val="74277248"/>
      </c:barChart>
      <c:catAx>
        <c:axId val="74267264"/>
        <c:scaling>
          <c:orientation val="minMax"/>
        </c:scaling>
        <c:delete val="0"/>
        <c:axPos val="l"/>
        <c:majorTickMark val="out"/>
        <c:minorTickMark val="none"/>
        <c:tickLblPos val="low"/>
        <c:crossAx val="74277248"/>
        <c:crosses val="autoZero"/>
        <c:auto val="1"/>
        <c:lblAlgn val="ctr"/>
        <c:lblOffset val="100"/>
        <c:noMultiLvlLbl val="0"/>
      </c:catAx>
      <c:valAx>
        <c:axId val="7427724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426726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2767</c:v>
                </c:pt>
                <c:pt idx="1">
                  <c:v>2803</c:v>
                </c:pt>
                <c:pt idx="2">
                  <c:v>2837</c:v>
                </c:pt>
                <c:pt idx="3">
                  <c:v>2864</c:v>
                </c:pt>
                <c:pt idx="4">
                  <c:v>3078</c:v>
                </c:pt>
                <c:pt idx="5">
                  <c:v>2944</c:v>
                </c:pt>
                <c:pt idx="6">
                  <c:v>3026</c:v>
                </c:pt>
                <c:pt idx="7">
                  <c:v>3136</c:v>
                </c:pt>
                <c:pt idx="8">
                  <c:v>3060</c:v>
                </c:pt>
                <c:pt idx="9">
                  <c:v>2989</c:v>
                </c:pt>
                <c:pt idx="10">
                  <c:v>2815</c:v>
                </c:pt>
                <c:pt idx="11">
                  <c:v>2654</c:v>
                </c:pt>
                <c:pt idx="12">
                  <c:v>2645</c:v>
                </c:pt>
                <c:pt idx="13">
                  <c:v>2549</c:v>
                </c:pt>
                <c:pt idx="14">
                  <c:v>2506</c:v>
                </c:pt>
                <c:pt idx="15">
                  <c:v>2551</c:v>
                </c:pt>
                <c:pt idx="16">
                  <c:v>2539</c:v>
                </c:pt>
                <c:pt idx="17">
                  <c:v>2507</c:v>
                </c:pt>
                <c:pt idx="18">
                  <c:v>2631</c:v>
                </c:pt>
                <c:pt idx="19">
                  <c:v>2595</c:v>
                </c:pt>
                <c:pt idx="20">
                  <c:v>2749</c:v>
                </c:pt>
                <c:pt idx="21">
                  <c:v>2999</c:v>
                </c:pt>
                <c:pt idx="22">
                  <c:v>3053</c:v>
                </c:pt>
                <c:pt idx="23">
                  <c:v>3019</c:v>
                </c:pt>
                <c:pt idx="24">
                  <c:v>3014</c:v>
                </c:pt>
                <c:pt idx="25">
                  <c:v>3068</c:v>
                </c:pt>
                <c:pt idx="26">
                  <c:v>3208</c:v>
                </c:pt>
                <c:pt idx="27">
                  <c:v>3253</c:v>
                </c:pt>
                <c:pt idx="28">
                  <c:v>3026</c:v>
                </c:pt>
                <c:pt idx="29">
                  <c:v>2872</c:v>
                </c:pt>
                <c:pt idx="30">
                  <c:v>3016</c:v>
                </c:pt>
                <c:pt idx="31">
                  <c:v>3049</c:v>
                </c:pt>
                <c:pt idx="32">
                  <c:v>3240</c:v>
                </c:pt>
                <c:pt idx="33">
                  <c:v>3181</c:v>
                </c:pt>
                <c:pt idx="34">
                  <c:v>3423</c:v>
                </c:pt>
                <c:pt idx="35">
                  <c:v>3545</c:v>
                </c:pt>
                <c:pt idx="36">
                  <c:v>3680</c:v>
                </c:pt>
                <c:pt idx="37">
                  <c:v>3577</c:v>
                </c:pt>
                <c:pt idx="38">
                  <c:v>3640</c:v>
                </c:pt>
                <c:pt idx="39">
                  <c:v>3518</c:v>
                </c:pt>
                <c:pt idx="40">
                  <c:v>3592</c:v>
                </c:pt>
                <c:pt idx="41">
                  <c:v>3441</c:v>
                </c:pt>
                <c:pt idx="42">
                  <c:v>3371</c:v>
                </c:pt>
                <c:pt idx="43">
                  <c:v>3271</c:v>
                </c:pt>
                <c:pt idx="44">
                  <c:v>3093</c:v>
                </c:pt>
                <c:pt idx="45">
                  <c:v>3097</c:v>
                </c:pt>
                <c:pt idx="46">
                  <c:v>3407</c:v>
                </c:pt>
                <c:pt idx="47">
                  <c:v>3354</c:v>
                </c:pt>
                <c:pt idx="48">
                  <c:v>3260</c:v>
                </c:pt>
                <c:pt idx="49">
                  <c:v>3305</c:v>
                </c:pt>
                <c:pt idx="50">
                  <c:v>3462</c:v>
                </c:pt>
                <c:pt idx="51">
                  <c:v>3731</c:v>
                </c:pt>
                <c:pt idx="52">
                  <c:v>4064</c:v>
                </c:pt>
                <c:pt idx="53">
                  <c:v>4188</c:v>
                </c:pt>
                <c:pt idx="54">
                  <c:v>4107</c:v>
                </c:pt>
                <c:pt idx="55">
                  <c:v>4153</c:v>
                </c:pt>
                <c:pt idx="56">
                  <c:v>4230</c:v>
                </c:pt>
                <c:pt idx="57">
                  <c:v>4105</c:v>
                </c:pt>
                <c:pt idx="58">
                  <c:v>4221</c:v>
                </c:pt>
                <c:pt idx="59">
                  <c:v>4102</c:v>
                </c:pt>
                <c:pt idx="60">
                  <c:v>3980</c:v>
                </c:pt>
                <c:pt idx="61">
                  <c:v>3719</c:v>
                </c:pt>
                <c:pt idx="62">
                  <c:v>3617</c:v>
                </c:pt>
                <c:pt idx="63">
                  <c:v>3428</c:v>
                </c:pt>
                <c:pt idx="64">
                  <c:v>3338</c:v>
                </c:pt>
                <c:pt idx="65">
                  <c:v>3252</c:v>
                </c:pt>
                <c:pt idx="66">
                  <c:v>3107</c:v>
                </c:pt>
                <c:pt idx="67">
                  <c:v>2955</c:v>
                </c:pt>
                <c:pt idx="68">
                  <c:v>3055</c:v>
                </c:pt>
                <c:pt idx="69">
                  <c:v>2874</c:v>
                </c:pt>
                <c:pt idx="70">
                  <c:v>2846</c:v>
                </c:pt>
                <c:pt idx="71">
                  <c:v>2591</c:v>
                </c:pt>
                <c:pt idx="72">
                  <c:v>2410</c:v>
                </c:pt>
                <c:pt idx="73">
                  <c:v>2363</c:v>
                </c:pt>
                <c:pt idx="74">
                  <c:v>2145</c:v>
                </c:pt>
                <c:pt idx="75">
                  <c:v>1933</c:v>
                </c:pt>
                <c:pt idx="76">
                  <c:v>1668</c:v>
                </c:pt>
                <c:pt idx="77">
                  <c:v>1597</c:v>
                </c:pt>
                <c:pt idx="78">
                  <c:v>1442</c:v>
                </c:pt>
                <c:pt idx="79">
                  <c:v>1360</c:v>
                </c:pt>
                <c:pt idx="80">
                  <c:v>1241</c:v>
                </c:pt>
                <c:pt idx="81">
                  <c:v>1158</c:v>
                </c:pt>
                <c:pt idx="82">
                  <c:v>995</c:v>
                </c:pt>
                <c:pt idx="83">
                  <c:v>969</c:v>
                </c:pt>
                <c:pt idx="84">
                  <c:v>1001</c:v>
                </c:pt>
                <c:pt idx="85">
                  <c:v>887</c:v>
                </c:pt>
                <c:pt idx="86">
                  <c:v>794</c:v>
                </c:pt>
                <c:pt idx="87">
                  <c:v>701</c:v>
                </c:pt>
                <c:pt idx="88">
                  <c:v>640</c:v>
                </c:pt>
                <c:pt idx="89">
                  <c:v>477</c:v>
                </c:pt>
                <c:pt idx="90">
                  <c:v>429</c:v>
                </c:pt>
                <c:pt idx="91">
                  <c:v>406</c:v>
                </c:pt>
                <c:pt idx="92">
                  <c:v>320</c:v>
                </c:pt>
                <c:pt idx="93">
                  <c:v>268</c:v>
                </c:pt>
                <c:pt idx="94">
                  <c:v>206</c:v>
                </c:pt>
                <c:pt idx="95">
                  <c:v>169</c:v>
                </c:pt>
                <c:pt idx="96">
                  <c:v>125</c:v>
                </c:pt>
                <c:pt idx="97">
                  <c:v>81</c:v>
                </c:pt>
                <c:pt idx="98">
                  <c:v>59</c:v>
                </c:pt>
                <c:pt idx="99">
                  <c:v>32</c:v>
                </c:pt>
                <c:pt idx="100">
                  <c:v>57</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-2915</c:v>
                </c:pt>
                <c:pt idx="1">
                  <c:v>-2951</c:v>
                </c:pt>
                <c:pt idx="2">
                  <c:v>-2984</c:v>
                </c:pt>
                <c:pt idx="3">
                  <c:v>-3011</c:v>
                </c:pt>
                <c:pt idx="4">
                  <c:v>-3165</c:v>
                </c:pt>
                <c:pt idx="5">
                  <c:v>-3186</c:v>
                </c:pt>
                <c:pt idx="6">
                  <c:v>-3194</c:v>
                </c:pt>
                <c:pt idx="7">
                  <c:v>-3130</c:v>
                </c:pt>
                <c:pt idx="8">
                  <c:v>-3247</c:v>
                </c:pt>
                <c:pt idx="9">
                  <c:v>-3171</c:v>
                </c:pt>
                <c:pt idx="10">
                  <c:v>-3009</c:v>
                </c:pt>
                <c:pt idx="11">
                  <c:v>-2844</c:v>
                </c:pt>
                <c:pt idx="12">
                  <c:v>-2698</c:v>
                </c:pt>
                <c:pt idx="13">
                  <c:v>-2717</c:v>
                </c:pt>
                <c:pt idx="14">
                  <c:v>-2658</c:v>
                </c:pt>
                <c:pt idx="15">
                  <c:v>-2624</c:v>
                </c:pt>
                <c:pt idx="16">
                  <c:v>-2628</c:v>
                </c:pt>
                <c:pt idx="17">
                  <c:v>-2676</c:v>
                </c:pt>
                <c:pt idx="18">
                  <c:v>-2686</c:v>
                </c:pt>
                <c:pt idx="19">
                  <c:v>-2790</c:v>
                </c:pt>
                <c:pt idx="20">
                  <c:v>-3084</c:v>
                </c:pt>
                <c:pt idx="21">
                  <c:v>-3133</c:v>
                </c:pt>
                <c:pt idx="22">
                  <c:v>-3106</c:v>
                </c:pt>
                <c:pt idx="23">
                  <c:v>-3173</c:v>
                </c:pt>
                <c:pt idx="24">
                  <c:v>-3102</c:v>
                </c:pt>
                <c:pt idx="25">
                  <c:v>-3241</c:v>
                </c:pt>
                <c:pt idx="26">
                  <c:v>-3324</c:v>
                </c:pt>
                <c:pt idx="27">
                  <c:v>-3259</c:v>
                </c:pt>
                <c:pt idx="28">
                  <c:v>-3144</c:v>
                </c:pt>
                <c:pt idx="29">
                  <c:v>-2902</c:v>
                </c:pt>
                <c:pt idx="30">
                  <c:v>-2956</c:v>
                </c:pt>
                <c:pt idx="31">
                  <c:v>-3076</c:v>
                </c:pt>
                <c:pt idx="32">
                  <c:v>-3079</c:v>
                </c:pt>
                <c:pt idx="33">
                  <c:v>-3286</c:v>
                </c:pt>
                <c:pt idx="34">
                  <c:v>-3396</c:v>
                </c:pt>
                <c:pt idx="35">
                  <c:v>-3512</c:v>
                </c:pt>
                <c:pt idx="36">
                  <c:v>-3646</c:v>
                </c:pt>
                <c:pt idx="37">
                  <c:v>-3683</c:v>
                </c:pt>
                <c:pt idx="38">
                  <c:v>-3639</c:v>
                </c:pt>
                <c:pt idx="39">
                  <c:v>-3572</c:v>
                </c:pt>
                <c:pt idx="40">
                  <c:v>-3551</c:v>
                </c:pt>
                <c:pt idx="41">
                  <c:v>-3592</c:v>
                </c:pt>
                <c:pt idx="42">
                  <c:v>-3549</c:v>
                </c:pt>
                <c:pt idx="43">
                  <c:v>-3352</c:v>
                </c:pt>
                <c:pt idx="44">
                  <c:v>-3314</c:v>
                </c:pt>
                <c:pt idx="45">
                  <c:v>-3260</c:v>
                </c:pt>
                <c:pt idx="46">
                  <c:v>-3398</c:v>
                </c:pt>
                <c:pt idx="47">
                  <c:v>-3412</c:v>
                </c:pt>
                <c:pt idx="48">
                  <c:v>-3452</c:v>
                </c:pt>
                <c:pt idx="49">
                  <c:v>-3382</c:v>
                </c:pt>
                <c:pt idx="50">
                  <c:v>-3468</c:v>
                </c:pt>
                <c:pt idx="51">
                  <c:v>-3661</c:v>
                </c:pt>
                <c:pt idx="52">
                  <c:v>-4193</c:v>
                </c:pt>
                <c:pt idx="53">
                  <c:v>-4229</c:v>
                </c:pt>
                <c:pt idx="54">
                  <c:v>-4150</c:v>
                </c:pt>
                <c:pt idx="55">
                  <c:v>-4226</c:v>
                </c:pt>
                <c:pt idx="56">
                  <c:v>-4351</c:v>
                </c:pt>
                <c:pt idx="57">
                  <c:v>-4134</c:v>
                </c:pt>
                <c:pt idx="58">
                  <c:v>-4165</c:v>
                </c:pt>
                <c:pt idx="59">
                  <c:v>-4159</c:v>
                </c:pt>
                <c:pt idx="60">
                  <c:v>-4097</c:v>
                </c:pt>
                <c:pt idx="61">
                  <c:v>-3697</c:v>
                </c:pt>
                <c:pt idx="62">
                  <c:v>-3744</c:v>
                </c:pt>
                <c:pt idx="63">
                  <c:v>-3569</c:v>
                </c:pt>
                <c:pt idx="64">
                  <c:v>-3331</c:v>
                </c:pt>
                <c:pt idx="65">
                  <c:v>-3288</c:v>
                </c:pt>
                <c:pt idx="66">
                  <c:v>-3202</c:v>
                </c:pt>
                <c:pt idx="67">
                  <c:v>-2917</c:v>
                </c:pt>
                <c:pt idx="68">
                  <c:v>-2926</c:v>
                </c:pt>
                <c:pt idx="69">
                  <c:v>-2883</c:v>
                </c:pt>
                <c:pt idx="70">
                  <c:v>-2682</c:v>
                </c:pt>
                <c:pt idx="71">
                  <c:v>-2570</c:v>
                </c:pt>
                <c:pt idx="72">
                  <c:v>-2454</c:v>
                </c:pt>
                <c:pt idx="73">
                  <c:v>-2142</c:v>
                </c:pt>
                <c:pt idx="74">
                  <c:v>-2022</c:v>
                </c:pt>
                <c:pt idx="75">
                  <c:v>-1884</c:v>
                </c:pt>
                <c:pt idx="76">
                  <c:v>-1688</c:v>
                </c:pt>
                <c:pt idx="77">
                  <c:v>-1467</c:v>
                </c:pt>
                <c:pt idx="78">
                  <c:v>-1232</c:v>
                </c:pt>
                <c:pt idx="79">
                  <c:v>-1127</c:v>
                </c:pt>
                <c:pt idx="80">
                  <c:v>-1106</c:v>
                </c:pt>
                <c:pt idx="81">
                  <c:v>-953</c:v>
                </c:pt>
                <c:pt idx="82">
                  <c:v>-793</c:v>
                </c:pt>
                <c:pt idx="83">
                  <c:v>-736</c:v>
                </c:pt>
                <c:pt idx="84">
                  <c:v>-699</c:v>
                </c:pt>
                <c:pt idx="85">
                  <c:v>-576</c:v>
                </c:pt>
                <c:pt idx="86">
                  <c:v>-516</c:v>
                </c:pt>
                <c:pt idx="87">
                  <c:v>-449</c:v>
                </c:pt>
                <c:pt idx="88">
                  <c:v>-372</c:v>
                </c:pt>
                <c:pt idx="89">
                  <c:v>-288</c:v>
                </c:pt>
                <c:pt idx="90">
                  <c:v>-220</c:v>
                </c:pt>
                <c:pt idx="91">
                  <c:v>-174</c:v>
                </c:pt>
                <c:pt idx="92">
                  <c:v>-115</c:v>
                </c:pt>
                <c:pt idx="93">
                  <c:v>-96</c:v>
                </c:pt>
                <c:pt idx="94">
                  <c:v>-62</c:v>
                </c:pt>
                <c:pt idx="95">
                  <c:v>-57</c:v>
                </c:pt>
                <c:pt idx="96">
                  <c:v>-37</c:v>
                </c:pt>
                <c:pt idx="97">
                  <c:v>-18</c:v>
                </c:pt>
                <c:pt idx="98">
                  <c:v>-10</c:v>
                </c:pt>
                <c:pt idx="99">
                  <c:v>-7</c:v>
                </c:pt>
                <c:pt idx="100">
                  <c:v>-5</c:v>
                </c:pt>
              </c:numCache>
            </c:numRef>
          </c:val>
        </c:ser>
        <c:dLbls>
          <c:showLegendKey val="0"/>
          <c:showVal val="0"/>
          <c:showCatName val="0"/>
          <c:showSerName val="0"/>
          <c:showPercent val="0"/>
          <c:showBubbleSize val="0"/>
        </c:dLbls>
        <c:gapWidth val="5"/>
        <c:overlap val="100"/>
        <c:axId val="86999040"/>
        <c:axId val="87000576"/>
      </c:barChart>
      <c:catAx>
        <c:axId val="86999040"/>
        <c:scaling>
          <c:orientation val="minMax"/>
        </c:scaling>
        <c:delete val="0"/>
        <c:axPos val="l"/>
        <c:majorTickMark val="out"/>
        <c:minorTickMark val="none"/>
        <c:tickLblPos val="low"/>
        <c:crossAx val="87000576"/>
        <c:crosses val="autoZero"/>
        <c:auto val="1"/>
        <c:lblAlgn val="ctr"/>
        <c:lblOffset val="100"/>
        <c:noMultiLvlLbl val="0"/>
      </c:catAx>
      <c:valAx>
        <c:axId val="8700057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699904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2816</c:v>
                </c:pt>
                <c:pt idx="1">
                  <c:v>2854</c:v>
                </c:pt>
                <c:pt idx="2">
                  <c:v>2887</c:v>
                </c:pt>
                <c:pt idx="3">
                  <c:v>2914</c:v>
                </c:pt>
                <c:pt idx="4">
                  <c:v>2938</c:v>
                </c:pt>
                <c:pt idx="5">
                  <c:v>3123</c:v>
                </c:pt>
                <c:pt idx="6">
                  <c:v>2989</c:v>
                </c:pt>
                <c:pt idx="7">
                  <c:v>3069</c:v>
                </c:pt>
                <c:pt idx="8">
                  <c:v>3177</c:v>
                </c:pt>
                <c:pt idx="9">
                  <c:v>3103</c:v>
                </c:pt>
                <c:pt idx="10">
                  <c:v>3029</c:v>
                </c:pt>
                <c:pt idx="11">
                  <c:v>2852</c:v>
                </c:pt>
                <c:pt idx="12">
                  <c:v>2694</c:v>
                </c:pt>
                <c:pt idx="13">
                  <c:v>2681</c:v>
                </c:pt>
                <c:pt idx="14">
                  <c:v>2588</c:v>
                </c:pt>
                <c:pt idx="15">
                  <c:v>2500</c:v>
                </c:pt>
                <c:pt idx="16">
                  <c:v>2536</c:v>
                </c:pt>
                <c:pt idx="17">
                  <c:v>2537</c:v>
                </c:pt>
                <c:pt idx="18">
                  <c:v>2494</c:v>
                </c:pt>
                <c:pt idx="19">
                  <c:v>2618</c:v>
                </c:pt>
                <c:pt idx="20">
                  <c:v>2560</c:v>
                </c:pt>
                <c:pt idx="21">
                  <c:v>2703</c:v>
                </c:pt>
                <c:pt idx="22">
                  <c:v>2946</c:v>
                </c:pt>
                <c:pt idx="23">
                  <c:v>3008</c:v>
                </c:pt>
                <c:pt idx="24">
                  <c:v>2989</c:v>
                </c:pt>
                <c:pt idx="25">
                  <c:v>3110</c:v>
                </c:pt>
                <c:pt idx="26">
                  <c:v>3164</c:v>
                </c:pt>
                <c:pt idx="27">
                  <c:v>3306</c:v>
                </c:pt>
                <c:pt idx="28">
                  <c:v>3344</c:v>
                </c:pt>
                <c:pt idx="29">
                  <c:v>3120</c:v>
                </c:pt>
                <c:pt idx="30">
                  <c:v>2973</c:v>
                </c:pt>
                <c:pt idx="31">
                  <c:v>3115</c:v>
                </c:pt>
                <c:pt idx="32">
                  <c:v>3147</c:v>
                </c:pt>
                <c:pt idx="33">
                  <c:v>3336</c:v>
                </c:pt>
                <c:pt idx="34">
                  <c:v>3281</c:v>
                </c:pt>
                <c:pt idx="35">
                  <c:v>3480</c:v>
                </c:pt>
                <c:pt idx="36">
                  <c:v>3607</c:v>
                </c:pt>
                <c:pt idx="37">
                  <c:v>3733</c:v>
                </c:pt>
                <c:pt idx="38">
                  <c:v>3638</c:v>
                </c:pt>
                <c:pt idx="39">
                  <c:v>3692</c:v>
                </c:pt>
                <c:pt idx="40">
                  <c:v>3550</c:v>
                </c:pt>
                <c:pt idx="41">
                  <c:v>3622</c:v>
                </c:pt>
                <c:pt idx="42">
                  <c:v>3466</c:v>
                </c:pt>
                <c:pt idx="43">
                  <c:v>3394</c:v>
                </c:pt>
                <c:pt idx="44">
                  <c:v>3299</c:v>
                </c:pt>
                <c:pt idx="45">
                  <c:v>3107</c:v>
                </c:pt>
                <c:pt idx="46">
                  <c:v>3119</c:v>
                </c:pt>
                <c:pt idx="47">
                  <c:v>3421</c:v>
                </c:pt>
                <c:pt idx="48">
                  <c:v>3370</c:v>
                </c:pt>
                <c:pt idx="49">
                  <c:v>3274</c:v>
                </c:pt>
                <c:pt idx="50">
                  <c:v>3325</c:v>
                </c:pt>
                <c:pt idx="51">
                  <c:v>3483</c:v>
                </c:pt>
                <c:pt idx="52">
                  <c:v>3741</c:v>
                </c:pt>
                <c:pt idx="53">
                  <c:v>4074</c:v>
                </c:pt>
                <c:pt idx="54">
                  <c:v>4191</c:v>
                </c:pt>
                <c:pt idx="55">
                  <c:v>4132</c:v>
                </c:pt>
                <c:pt idx="56">
                  <c:v>4168</c:v>
                </c:pt>
                <c:pt idx="57">
                  <c:v>4247</c:v>
                </c:pt>
                <c:pt idx="58">
                  <c:v>4122</c:v>
                </c:pt>
                <c:pt idx="59">
                  <c:v>4233</c:v>
                </c:pt>
                <c:pt idx="60">
                  <c:v>4108</c:v>
                </c:pt>
                <c:pt idx="61">
                  <c:v>3982</c:v>
                </c:pt>
                <c:pt idx="62">
                  <c:v>3724</c:v>
                </c:pt>
                <c:pt idx="63">
                  <c:v>3621</c:v>
                </c:pt>
                <c:pt idx="64">
                  <c:v>3432</c:v>
                </c:pt>
                <c:pt idx="65">
                  <c:v>3326</c:v>
                </c:pt>
                <c:pt idx="66">
                  <c:v>3236</c:v>
                </c:pt>
                <c:pt idx="67">
                  <c:v>3092</c:v>
                </c:pt>
                <c:pt idx="68">
                  <c:v>2938</c:v>
                </c:pt>
                <c:pt idx="69">
                  <c:v>3031</c:v>
                </c:pt>
                <c:pt idx="70">
                  <c:v>2833</c:v>
                </c:pt>
                <c:pt idx="71">
                  <c:v>2803</c:v>
                </c:pt>
                <c:pt idx="72">
                  <c:v>2549</c:v>
                </c:pt>
                <c:pt idx="73">
                  <c:v>2368</c:v>
                </c:pt>
                <c:pt idx="74">
                  <c:v>2317</c:v>
                </c:pt>
                <c:pt idx="75">
                  <c:v>2098</c:v>
                </c:pt>
                <c:pt idx="76">
                  <c:v>1886</c:v>
                </c:pt>
                <c:pt idx="77">
                  <c:v>1628</c:v>
                </c:pt>
                <c:pt idx="78">
                  <c:v>1553</c:v>
                </c:pt>
                <c:pt idx="79">
                  <c:v>1398</c:v>
                </c:pt>
                <c:pt idx="80">
                  <c:v>1316</c:v>
                </c:pt>
                <c:pt idx="81">
                  <c:v>1197</c:v>
                </c:pt>
                <c:pt idx="82">
                  <c:v>1111</c:v>
                </c:pt>
                <c:pt idx="83">
                  <c:v>952</c:v>
                </c:pt>
                <c:pt idx="84">
                  <c:v>921</c:v>
                </c:pt>
                <c:pt idx="85">
                  <c:v>943</c:v>
                </c:pt>
                <c:pt idx="86">
                  <c:v>828</c:v>
                </c:pt>
                <c:pt idx="87">
                  <c:v>735</c:v>
                </c:pt>
                <c:pt idx="88">
                  <c:v>642</c:v>
                </c:pt>
                <c:pt idx="89">
                  <c:v>580</c:v>
                </c:pt>
                <c:pt idx="90">
                  <c:v>427</c:v>
                </c:pt>
                <c:pt idx="91">
                  <c:v>378</c:v>
                </c:pt>
                <c:pt idx="92">
                  <c:v>350</c:v>
                </c:pt>
                <c:pt idx="93">
                  <c:v>272</c:v>
                </c:pt>
                <c:pt idx="94">
                  <c:v>223</c:v>
                </c:pt>
                <c:pt idx="95">
                  <c:v>167</c:v>
                </c:pt>
                <c:pt idx="96">
                  <c:v>134</c:v>
                </c:pt>
                <c:pt idx="97">
                  <c:v>96</c:v>
                </c:pt>
                <c:pt idx="98">
                  <c:v>61</c:v>
                </c:pt>
                <c:pt idx="99">
                  <c:v>43</c:v>
                </c:pt>
                <c:pt idx="100">
                  <c:v>60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-2966</c:v>
                </c:pt>
                <c:pt idx="1">
                  <c:v>-3005</c:v>
                </c:pt>
                <c:pt idx="2">
                  <c:v>-3037</c:v>
                </c:pt>
                <c:pt idx="3">
                  <c:v>-3064</c:v>
                </c:pt>
                <c:pt idx="4">
                  <c:v>-3087</c:v>
                </c:pt>
                <c:pt idx="5">
                  <c:v>-3209</c:v>
                </c:pt>
                <c:pt idx="6">
                  <c:v>-3230</c:v>
                </c:pt>
                <c:pt idx="7">
                  <c:v>-3237</c:v>
                </c:pt>
                <c:pt idx="8">
                  <c:v>-3173</c:v>
                </c:pt>
                <c:pt idx="9">
                  <c:v>-3286</c:v>
                </c:pt>
                <c:pt idx="10">
                  <c:v>-3211</c:v>
                </c:pt>
                <c:pt idx="11">
                  <c:v>-3052</c:v>
                </c:pt>
                <c:pt idx="12">
                  <c:v>-2888</c:v>
                </c:pt>
                <c:pt idx="13">
                  <c:v>-2742</c:v>
                </c:pt>
                <c:pt idx="14">
                  <c:v>-2759</c:v>
                </c:pt>
                <c:pt idx="15">
                  <c:v>-2660</c:v>
                </c:pt>
                <c:pt idx="16">
                  <c:v>-2624</c:v>
                </c:pt>
                <c:pt idx="17">
                  <c:v>-2630</c:v>
                </c:pt>
                <c:pt idx="18">
                  <c:v>-2679</c:v>
                </c:pt>
                <c:pt idx="19">
                  <c:v>-2694</c:v>
                </c:pt>
                <c:pt idx="20">
                  <c:v>-2751</c:v>
                </c:pt>
                <c:pt idx="21">
                  <c:v>-3033</c:v>
                </c:pt>
                <c:pt idx="22">
                  <c:v>-3084</c:v>
                </c:pt>
                <c:pt idx="23">
                  <c:v>-3080</c:v>
                </c:pt>
                <c:pt idx="24">
                  <c:v>-3136</c:v>
                </c:pt>
                <c:pt idx="25">
                  <c:v>-3148</c:v>
                </c:pt>
                <c:pt idx="26">
                  <c:v>-3277</c:v>
                </c:pt>
                <c:pt idx="27">
                  <c:v>-3369</c:v>
                </c:pt>
                <c:pt idx="28">
                  <c:v>-3314</c:v>
                </c:pt>
                <c:pt idx="29">
                  <c:v>-3193</c:v>
                </c:pt>
                <c:pt idx="30">
                  <c:v>-2992</c:v>
                </c:pt>
                <c:pt idx="31">
                  <c:v>-3048</c:v>
                </c:pt>
                <c:pt idx="32">
                  <c:v>-3164</c:v>
                </c:pt>
                <c:pt idx="33">
                  <c:v>-3180</c:v>
                </c:pt>
                <c:pt idx="34">
                  <c:v>-3378</c:v>
                </c:pt>
                <c:pt idx="35">
                  <c:v>-3460</c:v>
                </c:pt>
                <c:pt idx="36">
                  <c:v>-3570</c:v>
                </c:pt>
                <c:pt idx="37">
                  <c:v>-3719</c:v>
                </c:pt>
                <c:pt idx="38">
                  <c:v>-3741</c:v>
                </c:pt>
                <c:pt idx="39">
                  <c:v>-3693</c:v>
                </c:pt>
                <c:pt idx="40">
                  <c:v>-3615</c:v>
                </c:pt>
                <c:pt idx="41">
                  <c:v>-3600</c:v>
                </c:pt>
                <c:pt idx="42">
                  <c:v>-3638</c:v>
                </c:pt>
                <c:pt idx="43">
                  <c:v>-3585</c:v>
                </c:pt>
                <c:pt idx="44">
                  <c:v>-3394</c:v>
                </c:pt>
                <c:pt idx="45">
                  <c:v>-3328</c:v>
                </c:pt>
                <c:pt idx="46">
                  <c:v>-3281</c:v>
                </c:pt>
                <c:pt idx="47">
                  <c:v>-3414</c:v>
                </c:pt>
                <c:pt idx="48">
                  <c:v>-3432</c:v>
                </c:pt>
                <c:pt idx="49">
                  <c:v>-3458</c:v>
                </c:pt>
                <c:pt idx="50">
                  <c:v>-3397</c:v>
                </c:pt>
                <c:pt idx="51">
                  <c:v>-3483</c:v>
                </c:pt>
                <c:pt idx="52">
                  <c:v>-3678</c:v>
                </c:pt>
                <c:pt idx="53">
                  <c:v>-4198</c:v>
                </c:pt>
                <c:pt idx="54">
                  <c:v>-4226</c:v>
                </c:pt>
                <c:pt idx="55">
                  <c:v>-4169</c:v>
                </c:pt>
                <c:pt idx="56">
                  <c:v>-4233</c:v>
                </c:pt>
                <c:pt idx="57">
                  <c:v>-4357</c:v>
                </c:pt>
                <c:pt idx="58">
                  <c:v>-4142</c:v>
                </c:pt>
                <c:pt idx="59">
                  <c:v>-4163</c:v>
                </c:pt>
                <c:pt idx="60">
                  <c:v>-4165</c:v>
                </c:pt>
                <c:pt idx="61">
                  <c:v>-4096</c:v>
                </c:pt>
                <c:pt idx="62">
                  <c:v>-3700</c:v>
                </c:pt>
                <c:pt idx="63">
                  <c:v>-3741</c:v>
                </c:pt>
                <c:pt idx="64">
                  <c:v>-3563</c:v>
                </c:pt>
                <c:pt idx="65">
                  <c:v>-3313</c:v>
                </c:pt>
                <c:pt idx="66">
                  <c:v>-3266</c:v>
                </c:pt>
                <c:pt idx="67">
                  <c:v>-3177</c:v>
                </c:pt>
                <c:pt idx="68">
                  <c:v>-2895</c:v>
                </c:pt>
                <c:pt idx="69">
                  <c:v>-2894</c:v>
                </c:pt>
                <c:pt idx="70">
                  <c:v>-2832</c:v>
                </c:pt>
                <c:pt idx="71">
                  <c:v>-2633</c:v>
                </c:pt>
                <c:pt idx="72">
                  <c:v>-2513</c:v>
                </c:pt>
                <c:pt idx="73">
                  <c:v>-2395</c:v>
                </c:pt>
                <c:pt idx="74">
                  <c:v>-2087</c:v>
                </c:pt>
                <c:pt idx="75">
                  <c:v>-1960</c:v>
                </c:pt>
                <c:pt idx="76">
                  <c:v>-1819</c:v>
                </c:pt>
                <c:pt idx="77">
                  <c:v>-1624</c:v>
                </c:pt>
                <c:pt idx="78">
                  <c:v>-1407</c:v>
                </c:pt>
                <c:pt idx="79">
                  <c:v>-1179</c:v>
                </c:pt>
                <c:pt idx="80">
                  <c:v>-1071</c:v>
                </c:pt>
                <c:pt idx="81">
                  <c:v>-1044</c:v>
                </c:pt>
                <c:pt idx="82">
                  <c:v>-895</c:v>
                </c:pt>
                <c:pt idx="83">
                  <c:v>-740</c:v>
                </c:pt>
                <c:pt idx="84">
                  <c:v>-680</c:v>
                </c:pt>
                <c:pt idx="85">
                  <c:v>-636</c:v>
                </c:pt>
                <c:pt idx="86">
                  <c:v>-519</c:v>
                </c:pt>
                <c:pt idx="87">
                  <c:v>-459</c:v>
                </c:pt>
                <c:pt idx="88">
                  <c:v>-393</c:v>
                </c:pt>
                <c:pt idx="89">
                  <c:v>-320</c:v>
                </c:pt>
                <c:pt idx="90">
                  <c:v>-245</c:v>
                </c:pt>
                <c:pt idx="91">
                  <c:v>-184</c:v>
                </c:pt>
                <c:pt idx="92">
                  <c:v>-142</c:v>
                </c:pt>
                <c:pt idx="93">
                  <c:v>-92</c:v>
                </c:pt>
                <c:pt idx="94">
                  <c:v>-75</c:v>
                </c:pt>
                <c:pt idx="95">
                  <c:v>-47</c:v>
                </c:pt>
                <c:pt idx="96">
                  <c:v>-42</c:v>
                </c:pt>
                <c:pt idx="97">
                  <c:v>-26</c:v>
                </c:pt>
                <c:pt idx="98">
                  <c:v>-13</c:v>
                </c:pt>
                <c:pt idx="99">
                  <c:v>-7</c:v>
                </c:pt>
                <c:pt idx="100">
                  <c:v>-8</c:v>
                </c:pt>
              </c:numCache>
            </c:numRef>
          </c:val>
        </c:ser>
        <c:dLbls>
          <c:showLegendKey val="0"/>
          <c:showVal val="0"/>
          <c:showCatName val="0"/>
          <c:showSerName val="0"/>
          <c:showPercent val="0"/>
          <c:showBubbleSize val="0"/>
        </c:dLbls>
        <c:gapWidth val="5"/>
        <c:overlap val="100"/>
        <c:axId val="88020096"/>
        <c:axId val="88021632"/>
      </c:barChart>
      <c:catAx>
        <c:axId val="88020096"/>
        <c:scaling>
          <c:orientation val="minMax"/>
        </c:scaling>
        <c:delete val="0"/>
        <c:axPos val="l"/>
        <c:majorTickMark val="out"/>
        <c:minorTickMark val="none"/>
        <c:tickLblPos val="low"/>
        <c:crossAx val="88021632"/>
        <c:crosses val="autoZero"/>
        <c:auto val="1"/>
        <c:lblAlgn val="ctr"/>
        <c:lblOffset val="100"/>
        <c:noMultiLvlLbl val="0"/>
      </c:catAx>
      <c:valAx>
        <c:axId val="8802163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02009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2862</c:v>
                </c:pt>
                <c:pt idx="1">
                  <c:v>2903</c:v>
                </c:pt>
                <c:pt idx="2">
                  <c:v>2938</c:v>
                </c:pt>
                <c:pt idx="3">
                  <c:v>2964</c:v>
                </c:pt>
                <c:pt idx="4">
                  <c:v>2988</c:v>
                </c:pt>
                <c:pt idx="5">
                  <c:v>2990</c:v>
                </c:pt>
                <c:pt idx="6">
                  <c:v>3165</c:v>
                </c:pt>
                <c:pt idx="7">
                  <c:v>3032</c:v>
                </c:pt>
                <c:pt idx="8">
                  <c:v>3112</c:v>
                </c:pt>
                <c:pt idx="9">
                  <c:v>3217</c:v>
                </c:pt>
                <c:pt idx="10">
                  <c:v>3142</c:v>
                </c:pt>
                <c:pt idx="11">
                  <c:v>3065</c:v>
                </c:pt>
                <c:pt idx="12">
                  <c:v>2892</c:v>
                </c:pt>
                <c:pt idx="13">
                  <c:v>2734</c:v>
                </c:pt>
                <c:pt idx="14">
                  <c:v>2716</c:v>
                </c:pt>
                <c:pt idx="15">
                  <c:v>2581</c:v>
                </c:pt>
                <c:pt idx="16">
                  <c:v>2486</c:v>
                </c:pt>
                <c:pt idx="17">
                  <c:v>2536</c:v>
                </c:pt>
                <c:pt idx="18">
                  <c:v>2521</c:v>
                </c:pt>
                <c:pt idx="19">
                  <c:v>2486</c:v>
                </c:pt>
                <c:pt idx="20">
                  <c:v>2574</c:v>
                </c:pt>
                <c:pt idx="21">
                  <c:v>2522</c:v>
                </c:pt>
                <c:pt idx="22">
                  <c:v>2668</c:v>
                </c:pt>
                <c:pt idx="23">
                  <c:v>2904</c:v>
                </c:pt>
                <c:pt idx="24">
                  <c:v>2973</c:v>
                </c:pt>
                <c:pt idx="25">
                  <c:v>3081</c:v>
                </c:pt>
                <c:pt idx="26">
                  <c:v>3195</c:v>
                </c:pt>
                <c:pt idx="27">
                  <c:v>3261</c:v>
                </c:pt>
                <c:pt idx="28">
                  <c:v>3398</c:v>
                </c:pt>
                <c:pt idx="29">
                  <c:v>3433</c:v>
                </c:pt>
                <c:pt idx="30">
                  <c:v>3216</c:v>
                </c:pt>
                <c:pt idx="31">
                  <c:v>3078</c:v>
                </c:pt>
                <c:pt idx="32">
                  <c:v>3208</c:v>
                </c:pt>
                <c:pt idx="33">
                  <c:v>3245</c:v>
                </c:pt>
                <c:pt idx="34">
                  <c:v>3428</c:v>
                </c:pt>
                <c:pt idx="35">
                  <c:v>3343</c:v>
                </c:pt>
                <c:pt idx="36">
                  <c:v>3543</c:v>
                </c:pt>
                <c:pt idx="37">
                  <c:v>3658</c:v>
                </c:pt>
                <c:pt idx="38">
                  <c:v>3788</c:v>
                </c:pt>
                <c:pt idx="39">
                  <c:v>3697</c:v>
                </c:pt>
                <c:pt idx="40">
                  <c:v>3722</c:v>
                </c:pt>
                <c:pt idx="41">
                  <c:v>3583</c:v>
                </c:pt>
                <c:pt idx="42">
                  <c:v>3645</c:v>
                </c:pt>
                <c:pt idx="43">
                  <c:v>3487</c:v>
                </c:pt>
                <c:pt idx="44">
                  <c:v>3424</c:v>
                </c:pt>
                <c:pt idx="45">
                  <c:v>3310</c:v>
                </c:pt>
                <c:pt idx="46">
                  <c:v>3129</c:v>
                </c:pt>
                <c:pt idx="47">
                  <c:v>3138</c:v>
                </c:pt>
                <c:pt idx="48">
                  <c:v>3435</c:v>
                </c:pt>
                <c:pt idx="49">
                  <c:v>3381</c:v>
                </c:pt>
                <c:pt idx="50">
                  <c:v>3293</c:v>
                </c:pt>
                <c:pt idx="51">
                  <c:v>3347</c:v>
                </c:pt>
                <c:pt idx="52">
                  <c:v>3495</c:v>
                </c:pt>
                <c:pt idx="53">
                  <c:v>3752</c:v>
                </c:pt>
                <c:pt idx="54">
                  <c:v>4079</c:v>
                </c:pt>
                <c:pt idx="55">
                  <c:v>4212</c:v>
                </c:pt>
                <c:pt idx="56">
                  <c:v>4151</c:v>
                </c:pt>
                <c:pt idx="57">
                  <c:v>4183</c:v>
                </c:pt>
                <c:pt idx="58">
                  <c:v>4261</c:v>
                </c:pt>
                <c:pt idx="59">
                  <c:v>4138</c:v>
                </c:pt>
                <c:pt idx="60">
                  <c:v>4236</c:v>
                </c:pt>
                <c:pt idx="61">
                  <c:v>4110</c:v>
                </c:pt>
                <c:pt idx="62">
                  <c:v>3984</c:v>
                </c:pt>
                <c:pt idx="63">
                  <c:v>3726</c:v>
                </c:pt>
                <c:pt idx="64">
                  <c:v>3624</c:v>
                </c:pt>
                <c:pt idx="65">
                  <c:v>3422</c:v>
                </c:pt>
                <c:pt idx="66">
                  <c:v>3309</c:v>
                </c:pt>
                <c:pt idx="67">
                  <c:v>3219</c:v>
                </c:pt>
                <c:pt idx="68">
                  <c:v>3073</c:v>
                </c:pt>
                <c:pt idx="69">
                  <c:v>2918</c:v>
                </c:pt>
                <c:pt idx="70">
                  <c:v>2987</c:v>
                </c:pt>
                <c:pt idx="71">
                  <c:v>2791</c:v>
                </c:pt>
                <c:pt idx="72">
                  <c:v>2758</c:v>
                </c:pt>
                <c:pt idx="73">
                  <c:v>2505</c:v>
                </c:pt>
                <c:pt idx="74">
                  <c:v>2323</c:v>
                </c:pt>
                <c:pt idx="75">
                  <c:v>2265</c:v>
                </c:pt>
                <c:pt idx="76">
                  <c:v>2047</c:v>
                </c:pt>
                <c:pt idx="77">
                  <c:v>1839</c:v>
                </c:pt>
                <c:pt idx="78">
                  <c:v>1584</c:v>
                </c:pt>
                <c:pt idx="79">
                  <c:v>1506</c:v>
                </c:pt>
                <c:pt idx="80">
                  <c:v>1353</c:v>
                </c:pt>
                <c:pt idx="81">
                  <c:v>1269</c:v>
                </c:pt>
                <c:pt idx="82">
                  <c:v>1149</c:v>
                </c:pt>
                <c:pt idx="83">
                  <c:v>1061</c:v>
                </c:pt>
                <c:pt idx="84">
                  <c:v>906</c:v>
                </c:pt>
                <c:pt idx="85">
                  <c:v>869</c:v>
                </c:pt>
                <c:pt idx="86">
                  <c:v>880</c:v>
                </c:pt>
                <c:pt idx="87">
                  <c:v>767</c:v>
                </c:pt>
                <c:pt idx="88">
                  <c:v>674</c:v>
                </c:pt>
                <c:pt idx="89">
                  <c:v>583</c:v>
                </c:pt>
                <c:pt idx="90">
                  <c:v>518</c:v>
                </c:pt>
                <c:pt idx="91">
                  <c:v>377</c:v>
                </c:pt>
                <c:pt idx="92">
                  <c:v>327</c:v>
                </c:pt>
                <c:pt idx="93">
                  <c:v>297</c:v>
                </c:pt>
                <c:pt idx="94">
                  <c:v>226</c:v>
                </c:pt>
                <c:pt idx="95">
                  <c:v>181</c:v>
                </c:pt>
                <c:pt idx="96">
                  <c:v>133</c:v>
                </c:pt>
                <c:pt idx="97">
                  <c:v>104</c:v>
                </c:pt>
                <c:pt idx="98">
                  <c:v>72</c:v>
                </c:pt>
                <c:pt idx="99">
                  <c:v>45</c:v>
                </c:pt>
                <c:pt idx="100">
                  <c:v>69</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-3015</c:v>
                </c:pt>
                <c:pt idx="1">
                  <c:v>-3056</c:v>
                </c:pt>
                <c:pt idx="2">
                  <c:v>-3090</c:v>
                </c:pt>
                <c:pt idx="3">
                  <c:v>-3117</c:v>
                </c:pt>
                <c:pt idx="4">
                  <c:v>-3140</c:v>
                </c:pt>
                <c:pt idx="5">
                  <c:v>-3135</c:v>
                </c:pt>
                <c:pt idx="6">
                  <c:v>-3253</c:v>
                </c:pt>
                <c:pt idx="7">
                  <c:v>-3271</c:v>
                </c:pt>
                <c:pt idx="8">
                  <c:v>-3279</c:v>
                </c:pt>
                <c:pt idx="9">
                  <c:v>-3215</c:v>
                </c:pt>
                <c:pt idx="10">
                  <c:v>-3325</c:v>
                </c:pt>
                <c:pt idx="11">
                  <c:v>-3253</c:v>
                </c:pt>
                <c:pt idx="12">
                  <c:v>-3095</c:v>
                </c:pt>
                <c:pt idx="13">
                  <c:v>-2932</c:v>
                </c:pt>
                <c:pt idx="14">
                  <c:v>-2783</c:v>
                </c:pt>
                <c:pt idx="15">
                  <c:v>-2760</c:v>
                </c:pt>
                <c:pt idx="16">
                  <c:v>-2660</c:v>
                </c:pt>
                <c:pt idx="17">
                  <c:v>-2626</c:v>
                </c:pt>
                <c:pt idx="18">
                  <c:v>-2634</c:v>
                </c:pt>
                <c:pt idx="19">
                  <c:v>-2689</c:v>
                </c:pt>
                <c:pt idx="20">
                  <c:v>-2658</c:v>
                </c:pt>
                <c:pt idx="21">
                  <c:v>-2717</c:v>
                </c:pt>
                <c:pt idx="22">
                  <c:v>-2986</c:v>
                </c:pt>
                <c:pt idx="23">
                  <c:v>-3054</c:v>
                </c:pt>
                <c:pt idx="24">
                  <c:v>-3045</c:v>
                </c:pt>
                <c:pt idx="25">
                  <c:v>-3179</c:v>
                </c:pt>
                <c:pt idx="26">
                  <c:v>-3187</c:v>
                </c:pt>
                <c:pt idx="27">
                  <c:v>-3317</c:v>
                </c:pt>
                <c:pt idx="28">
                  <c:v>-3418</c:v>
                </c:pt>
                <c:pt idx="29">
                  <c:v>-3364</c:v>
                </c:pt>
                <c:pt idx="30">
                  <c:v>-3278</c:v>
                </c:pt>
                <c:pt idx="31">
                  <c:v>-3082</c:v>
                </c:pt>
                <c:pt idx="32">
                  <c:v>-3133</c:v>
                </c:pt>
                <c:pt idx="33">
                  <c:v>-3261</c:v>
                </c:pt>
                <c:pt idx="34">
                  <c:v>-3277</c:v>
                </c:pt>
                <c:pt idx="35">
                  <c:v>-3442</c:v>
                </c:pt>
                <c:pt idx="36">
                  <c:v>-3515</c:v>
                </c:pt>
                <c:pt idx="37">
                  <c:v>-3643</c:v>
                </c:pt>
                <c:pt idx="38">
                  <c:v>-3777</c:v>
                </c:pt>
                <c:pt idx="39">
                  <c:v>-3798</c:v>
                </c:pt>
                <c:pt idx="40">
                  <c:v>-3737</c:v>
                </c:pt>
                <c:pt idx="41">
                  <c:v>-3663</c:v>
                </c:pt>
                <c:pt idx="42">
                  <c:v>-3650</c:v>
                </c:pt>
                <c:pt idx="43">
                  <c:v>-3671</c:v>
                </c:pt>
                <c:pt idx="44">
                  <c:v>-3627</c:v>
                </c:pt>
                <c:pt idx="45">
                  <c:v>-3409</c:v>
                </c:pt>
                <c:pt idx="46">
                  <c:v>-3347</c:v>
                </c:pt>
                <c:pt idx="47">
                  <c:v>-3296</c:v>
                </c:pt>
                <c:pt idx="48">
                  <c:v>-3433</c:v>
                </c:pt>
                <c:pt idx="49">
                  <c:v>-3441</c:v>
                </c:pt>
                <c:pt idx="50">
                  <c:v>-3473</c:v>
                </c:pt>
                <c:pt idx="51">
                  <c:v>-3411</c:v>
                </c:pt>
                <c:pt idx="52">
                  <c:v>-3500</c:v>
                </c:pt>
                <c:pt idx="53">
                  <c:v>-3692</c:v>
                </c:pt>
                <c:pt idx="54">
                  <c:v>-4195</c:v>
                </c:pt>
                <c:pt idx="55">
                  <c:v>-4242</c:v>
                </c:pt>
                <c:pt idx="56">
                  <c:v>-4180</c:v>
                </c:pt>
                <c:pt idx="57">
                  <c:v>-4240</c:v>
                </c:pt>
                <c:pt idx="58">
                  <c:v>-4360</c:v>
                </c:pt>
                <c:pt idx="59">
                  <c:v>-4144</c:v>
                </c:pt>
                <c:pt idx="60">
                  <c:v>-4171</c:v>
                </c:pt>
                <c:pt idx="61">
                  <c:v>-4167</c:v>
                </c:pt>
                <c:pt idx="62">
                  <c:v>-4092</c:v>
                </c:pt>
                <c:pt idx="63">
                  <c:v>-3699</c:v>
                </c:pt>
                <c:pt idx="64">
                  <c:v>-3735</c:v>
                </c:pt>
                <c:pt idx="65">
                  <c:v>-3544</c:v>
                </c:pt>
                <c:pt idx="66">
                  <c:v>-3292</c:v>
                </c:pt>
                <c:pt idx="67">
                  <c:v>-3240</c:v>
                </c:pt>
                <c:pt idx="68">
                  <c:v>-3150</c:v>
                </c:pt>
                <c:pt idx="69">
                  <c:v>-2866</c:v>
                </c:pt>
                <c:pt idx="70">
                  <c:v>-2844</c:v>
                </c:pt>
                <c:pt idx="71">
                  <c:v>-2779</c:v>
                </c:pt>
                <c:pt idx="72">
                  <c:v>-2580</c:v>
                </c:pt>
                <c:pt idx="73">
                  <c:v>-2454</c:v>
                </c:pt>
                <c:pt idx="74">
                  <c:v>-2332</c:v>
                </c:pt>
                <c:pt idx="75">
                  <c:v>-2024</c:v>
                </c:pt>
                <c:pt idx="76">
                  <c:v>-1894</c:v>
                </c:pt>
                <c:pt idx="77">
                  <c:v>-1751</c:v>
                </c:pt>
                <c:pt idx="78">
                  <c:v>-1559</c:v>
                </c:pt>
                <c:pt idx="79">
                  <c:v>-1345</c:v>
                </c:pt>
                <c:pt idx="80">
                  <c:v>-1122</c:v>
                </c:pt>
                <c:pt idx="81">
                  <c:v>-1013</c:v>
                </c:pt>
                <c:pt idx="82">
                  <c:v>-979</c:v>
                </c:pt>
                <c:pt idx="83">
                  <c:v>-835</c:v>
                </c:pt>
                <c:pt idx="84">
                  <c:v>-686</c:v>
                </c:pt>
                <c:pt idx="85">
                  <c:v>-620</c:v>
                </c:pt>
                <c:pt idx="86">
                  <c:v>-573</c:v>
                </c:pt>
                <c:pt idx="87">
                  <c:v>-463</c:v>
                </c:pt>
                <c:pt idx="88">
                  <c:v>-403</c:v>
                </c:pt>
                <c:pt idx="89">
                  <c:v>-340</c:v>
                </c:pt>
                <c:pt idx="90">
                  <c:v>-273</c:v>
                </c:pt>
                <c:pt idx="91">
                  <c:v>-205</c:v>
                </c:pt>
                <c:pt idx="92">
                  <c:v>-151</c:v>
                </c:pt>
                <c:pt idx="93">
                  <c:v>-113</c:v>
                </c:pt>
                <c:pt idx="94">
                  <c:v>-72</c:v>
                </c:pt>
                <c:pt idx="95">
                  <c:v>-57</c:v>
                </c:pt>
                <c:pt idx="96">
                  <c:v>-35</c:v>
                </c:pt>
                <c:pt idx="97">
                  <c:v>-30</c:v>
                </c:pt>
                <c:pt idx="98">
                  <c:v>-18</c:v>
                </c:pt>
                <c:pt idx="99">
                  <c:v>-9</c:v>
                </c:pt>
                <c:pt idx="100">
                  <c:v>-9</c:v>
                </c:pt>
              </c:numCache>
            </c:numRef>
          </c:val>
        </c:ser>
        <c:dLbls>
          <c:showLegendKey val="0"/>
          <c:showVal val="0"/>
          <c:showCatName val="0"/>
          <c:showSerName val="0"/>
          <c:showPercent val="0"/>
          <c:showBubbleSize val="0"/>
        </c:dLbls>
        <c:gapWidth val="5"/>
        <c:overlap val="100"/>
        <c:axId val="87963904"/>
        <c:axId val="87977984"/>
      </c:barChart>
      <c:catAx>
        <c:axId val="87963904"/>
        <c:scaling>
          <c:orientation val="minMax"/>
        </c:scaling>
        <c:delete val="0"/>
        <c:axPos val="l"/>
        <c:majorTickMark val="out"/>
        <c:minorTickMark val="none"/>
        <c:tickLblPos val="low"/>
        <c:crossAx val="87977984"/>
        <c:crosses val="autoZero"/>
        <c:auto val="1"/>
        <c:lblAlgn val="ctr"/>
        <c:lblOffset val="100"/>
        <c:noMultiLvlLbl val="0"/>
      </c:catAx>
      <c:valAx>
        <c:axId val="8797798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96390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2903</c:v>
                </c:pt>
                <c:pt idx="1">
                  <c:v>2949</c:v>
                </c:pt>
                <c:pt idx="2">
                  <c:v>2986</c:v>
                </c:pt>
                <c:pt idx="3">
                  <c:v>3015</c:v>
                </c:pt>
                <c:pt idx="4">
                  <c:v>3039</c:v>
                </c:pt>
                <c:pt idx="5">
                  <c:v>3040</c:v>
                </c:pt>
                <c:pt idx="6">
                  <c:v>3039</c:v>
                </c:pt>
                <c:pt idx="7">
                  <c:v>3204</c:v>
                </c:pt>
                <c:pt idx="8">
                  <c:v>3075</c:v>
                </c:pt>
                <c:pt idx="9">
                  <c:v>3154</c:v>
                </c:pt>
                <c:pt idx="10">
                  <c:v>3254</c:v>
                </c:pt>
                <c:pt idx="11">
                  <c:v>3177</c:v>
                </c:pt>
                <c:pt idx="12">
                  <c:v>3104</c:v>
                </c:pt>
                <c:pt idx="13">
                  <c:v>2932</c:v>
                </c:pt>
                <c:pt idx="14">
                  <c:v>2773</c:v>
                </c:pt>
                <c:pt idx="15">
                  <c:v>2704</c:v>
                </c:pt>
                <c:pt idx="16">
                  <c:v>2567</c:v>
                </c:pt>
                <c:pt idx="17">
                  <c:v>2487</c:v>
                </c:pt>
                <c:pt idx="18">
                  <c:v>2521</c:v>
                </c:pt>
                <c:pt idx="19">
                  <c:v>2510</c:v>
                </c:pt>
                <c:pt idx="20">
                  <c:v>2455</c:v>
                </c:pt>
                <c:pt idx="21">
                  <c:v>2528</c:v>
                </c:pt>
                <c:pt idx="22">
                  <c:v>2494</c:v>
                </c:pt>
                <c:pt idx="23">
                  <c:v>2642</c:v>
                </c:pt>
                <c:pt idx="24">
                  <c:v>2871</c:v>
                </c:pt>
                <c:pt idx="25">
                  <c:v>3058</c:v>
                </c:pt>
                <c:pt idx="26">
                  <c:v>3162</c:v>
                </c:pt>
                <c:pt idx="27">
                  <c:v>3283</c:v>
                </c:pt>
                <c:pt idx="28">
                  <c:v>3353</c:v>
                </c:pt>
                <c:pt idx="29">
                  <c:v>3489</c:v>
                </c:pt>
                <c:pt idx="30">
                  <c:v>3528</c:v>
                </c:pt>
                <c:pt idx="31">
                  <c:v>3316</c:v>
                </c:pt>
                <c:pt idx="32">
                  <c:v>3175</c:v>
                </c:pt>
                <c:pt idx="33">
                  <c:v>3301</c:v>
                </c:pt>
                <c:pt idx="34">
                  <c:v>3340</c:v>
                </c:pt>
                <c:pt idx="35">
                  <c:v>3485</c:v>
                </c:pt>
                <c:pt idx="36">
                  <c:v>3412</c:v>
                </c:pt>
                <c:pt idx="37">
                  <c:v>3596</c:v>
                </c:pt>
                <c:pt idx="38">
                  <c:v>3713</c:v>
                </c:pt>
                <c:pt idx="39">
                  <c:v>3842</c:v>
                </c:pt>
                <c:pt idx="40">
                  <c:v>3731</c:v>
                </c:pt>
                <c:pt idx="41">
                  <c:v>3754</c:v>
                </c:pt>
                <c:pt idx="42">
                  <c:v>3610</c:v>
                </c:pt>
                <c:pt idx="43">
                  <c:v>3665</c:v>
                </c:pt>
                <c:pt idx="44">
                  <c:v>3516</c:v>
                </c:pt>
                <c:pt idx="45">
                  <c:v>3437</c:v>
                </c:pt>
                <c:pt idx="46">
                  <c:v>3329</c:v>
                </c:pt>
                <c:pt idx="47">
                  <c:v>3149</c:v>
                </c:pt>
                <c:pt idx="48">
                  <c:v>3156</c:v>
                </c:pt>
                <c:pt idx="49">
                  <c:v>3444</c:v>
                </c:pt>
                <c:pt idx="50">
                  <c:v>3398</c:v>
                </c:pt>
                <c:pt idx="51">
                  <c:v>3315</c:v>
                </c:pt>
                <c:pt idx="52">
                  <c:v>3362</c:v>
                </c:pt>
                <c:pt idx="53">
                  <c:v>3509</c:v>
                </c:pt>
                <c:pt idx="54">
                  <c:v>3758</c:v>
                </c:pt>
                <c:pt idx="55">
                  <c:v>4102</c:v>
                </c:pt>
                <c:pt idx="56">
                  <c:v>4228</c:v>
                </c:pt>
                <c:pt idx="57">
                  <c:v>4170</c:v>
                </c:pt>
                <c:pt idx="58">
                  <c:v>4194</c:v>
                </c:pt>
                <c:pt idx="59">
                  <c:v>4274</c:v>
                </c:pt>
                <c:pt idx="60">
                  <c:v>4146</c:v>
                </c:pt>
                <c:pt idx="61">
                  <c:v>4237</c:v>
                </c:pt>
                <c:pt idx="62">
                  <c:v>4111</c:v>
                </c:pt>
                <c:pt idx="63">
                  <c:v>3984</c:v>
                </c:pt>
                <c:pt idx="64">
                  <c:v>3726</c:v>
                </c:pt>
                <c:pt idx="65">
                  <c:v>3612</c:v>
                </c:pt>
                <c:pt idx="66">
                  <c:v>3407</c:v>
                </c:pt>
                <c:pt idx="67">
                  <c:v>3292</c:v>
                </c:pt>
                <c:pt idx="68">
                  <c:v>3197</c:v>
                </c:pt>
                <c:pt idx="69">
                  <c:v>3051</c:v>
                </c:pt>
                <c:pt idx="70">
                  <c:v>2878</c:v>
                </c:pt>
                <c:pt idx="71">
                  <c:v>2941</c:v>
                </c:pt>
                <c:pt idx="72">
                  <c:v>2748</c:v>
                </c:pt>
                <c:pt idx="73">
                  <c:v>2711</c:v>
                </c:pt>
                <c:pt idx="74">
                  <c:v>2457</c:v>
                </c:pt>
                <c:pt idx="75">
                  <c:v>2273</c:v>
                </c:pt>
                <c:pt idx="76">
                  <c:v>2210</c:v>
                </c:pt>
                <c:pt idx="77">
                  <c:v>1995</c:v>
                </c:pt>
                <c:pt idx="78">
                  <c:v>1787</c:v>
                </c:pt>
                <c:pt idx="79">
                  <c:v>1538</c:v>
                </c:pt>
                <c:pt idx="80">
                  <c:v>1457</c:v>
                </c:pt>
                <c:pt idx="81">
                  <c:v>1304</c:v>
                </c:pt>
                <c:pt idx="82">
                  <c:v>1219</c:v>
                </c:pt>
                <c:pt idx="83">
                  <c:v>1098</c:v>
                </c:pt>
                <c:pt idx="84">
                  <c:v>1008</c:v>
                </c:pt>
                <c:pt idx="85">
                  <c:v>857</c:v>
                </c:pt>
                <c:pt idx="86">
                  <c:v>813</c:v>
                </c:pt>
                <c:pt idx="87">
                  <c:v>814</c:v>
                </c:pt>
                <c:pt idx="88">
                  <c:v>704</c:v>
                </c:pt>
                <c:pt idx="89">
                  <c:v>612</c:v>
                </c:pt>
                <c:pt idx="90">
                  <c:v>521</c:v>
                </c:pt>
                <c:pt idx="91">
                  <c:v>456</c:v>
                </c:pt>
                <c:pt idx="92">
                  <c:v>328</c:v>
                </c:pt>
                <c:pt idx="93">
                  <c:v>278</c:v>
                </c:pt>
                <c:pt idx="94">
                  <c:v>247</c:v>
                </c:pt>
                <c:pt idx="95">
                  <c:v>185</c:v>
                </c:pt>
                <c:pt idx="96">
                  <c:v>144</c:v>
                </c:pt>
                <c:pt idx="97">
                  <c:v>103</c:v>
                </c:pt>
                <c:pt idx="98">
                  <c:v>78</c:v>
                </c:pt>
                <c:pt idx="99">
                  <c:v>53</c:v>
                </c:pt>
                <c:pt idx="100">
                  <c:v>77</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-3057</c:v>
                </c:pt>
                <c:pt idx="1">
                  <c:v>-3105</c:v>
                </c:pt>
                <c:pt idx="2">
                  <c:v>-3142</c:v>
                </c:pt>
                <c:pt idx="3">
                  <c:v>-3170</c:v>
                </c:pt>
                <c:pt idx="4">
                  <c:v>-3193</c:v>
                </c:pt>
                <c:pt idx="5">
                  <c:v>-3188</c:v>
                </c:pt>
                <c:pt idx="6">
                  <c:v>-3184</c:v>
                </c:pt>
                <c:pt idx="7">
                  <c:v>-3296</c:v>
                </c:pt>
                <c:pt idx="8">
                  <c:v>-3312</c:v>
                </c:pt>
                <c:pt idx="9">
                  <c:v>-3321</c:v>
                </c:pt>
                <c:pt idx="10">
                  <c:v>-3257</c:v>
                </c:pt>
                <c:pt idx="11">
                  <c:v>-3365</c:v>
                </c:pt>
                <c:pt idx="12">
                  <c:v>-3296</c:v>
                </c:pt>
                <c:pt idx="13">
                  <c:v>-3139</c:v>
                </c:pt>
                <c:pt idx="14">
                  <c:v>-2975</c:v>
                </c:pt>
                <c:pt idx="15">
                  <c:v>-2784</c:v>
                </c:pt>
                <c:pt idx="16">
                  <c:v>-2757</c:v>
                </c:pt>
                <c:pt idx="17">
                  <c:v>-2660</c:v>
                </c:pt>
                <c:pt idx="18">
                  <c:v>-2629</c:v>
                </c:pt>
                <c:pt idx="19">
                  <c:v>-2644</c:v>
                </c:pt>
                <c:pt idx="20">
                  <c:v>-2653</c:v>
                </c:pt>
                <c:pt idx="21">
                  <c:v>-2628</c:v>
                </c:pt>
                <c:pt idx="22">
                  <c:v>-2687</c:v>
                </c:pt>
                <c:pt idx="23">
                  <c:v>-2958</c:v>
                </c:pt>
                <c:pt idx="24">
                  <c:v>-3016</c:v>
                </c:pt>
                <c:pt idx="25">
                  <c:v>-3087</c:v>
                </c:pt>
                <c:pt idx="26">
                  <c:v>-3215</c:v>
                </c:pt>
                <c:pt idx="27">
                  <c:v>-3230</c:v>
                </c:pt>
                <c:pt idx="28">
                  <c:v>-3362</c:v>
                </c:pt>
                <c:pt idx="29">
                  <c:v>-3463</c:v>
                </c:pt>
                <c:pt idx="30">
                  <c:v>-3452</c:v>
                </c:pt>
                <c:pt idx="31">
                  <c:v>-3363</c:v>
                </c:pt>
                <c:pt idx="32">
                  <c:v>-3165</c:v>
                </c:pt>
                <c:pt idx="33">
                  <c:v>-3227</c:v>
                </c:pt>
                <c:pt idx="34">
                  <c:v>-3354</c:v>
                </c:pt>
                <c:pt idx="35">
                  <c:v>-3344</c:v>
                </c:pt>
                <c:pt idx="36">
                  <c:v>-3498</c:v>
                </c:pt>
                <c:pt idx="37">
                  <c:v>-3586</c:v>
                </c:pt>
                <c:pt idx="38">
                  <c:v>-3702</c:v>
                </c:pt>
                <c:pt idx="39">
                  <c:v>-3836</c:v>
                </c:pt>
                <c:pt idx="40">
                  <c:v>-3845</c:v>
                </c:pt>
                <c:pt idx="41">
                  <c:v>-3784</c:v>
                </c:pt>
                <c:pt idx="42">
                  <c:v>-3713</c:v>
                </c:pt>
                <c:pt idx="43">
                  <c:v>-3688</c:v>
                </c:pt>
                <c:pt idx="44">
                  <c:v>-3712</c:v>
                </c:pt>
                <c:pt idx="45">
                  <c:v>-3642</c:v>
                </c:pt>
                <c:pt idx="46">
                  <c:v>-3428</c:v>
                </c:pt>
                <c:pt idx="47">
                  <c:v>-3360</c:v>
                </c:pt>
                <c:pt idx="48">
                  <c:v>-3314</c:v>
                </c:pt>
                <c:pt idx="49">
                  <c:v>-3440</c:v>
                </c:pt>
                <c:pt idx="50">
                  <c:v>-3456</c:v>
                </c:pt>
                <c:pt idx="51">
                  <c:v>-3487</c:v>
                </c:pt>
                <c:pt idx="52">
                  <c:v>-3428</c:v>
                </c:pt>
                <c:pt idx="53">
                  <c:v>-3513</c:v>
                </c:pt>
                <c:pt idx="54">
                  <c:v>-3697</c:v>
                </c:pt>
                <c:pt idx="55">
                  <c:v>-4212</c:v>
                </c:pt>
                <c:pt idx="56">
                  <c:v>-4251</c:v>
                </c:pt>
                <c:pt idx="57">
                  <c:v>-4191</c:v>
                </c:pt>
                <c:pt idx="58">
                  <c:v>-4245</c:v>
                </c:pt>
                <c:pt idx="59">
                  <c:v>-4356</c:v>
                </c:pt>
                <c:pt idx="60">
                  <c:v>-4154</c:v>
                </c:pt>
                <c:pt idx="61">
                  <c:v>-4173</c:v>
                </c:pt>
                <c:pt idx="62">
                  <c:v>-4165</c:v>
                </c:pt>
                <c:pt idx="63">
                  <c:v>-4086</c:v>
                </c:pt>
                <c:pt idx="64">
                  <c:v>-3695</c:v>
                </c:pt>
                <c:pt idx="65">
                  <c:v>-3714</c:v>
                </c:pt>
                <c:pt idx="66">
                  <c:v>-3521</c:v>
                </c:pt>
                <c:pt idx="67">
                  <c:v>-3268</c:v>
                </c:pt>
                <c:pt idx="68">
                  <c:v>-3213</c:v>
                </c:pt>
                <c:pt idx="69">
                  <c:v>-3116</c:v>
                </c:pt>
                <c:pt idx="70">
                  <c:v>-2819</c:v>
                </c:pt>
                <c:pt idx="71">
                  <c:v>-2793</c:v>
                </c:pt>
                <c:pt idx="72">
                  <c:v>-2722</c:v>
                </c:pt>
                <c:pt idx="73">
                  <c:v>-2524</c:v>
                </c:pt>
                <c:pt idx="74">
                  <c:v>-2393</c:v>
                </c:pt>
                <c:pt idx="75">
                  <c:v>-2261</c:v>
                </c:pt>
                <c:pt idx="76">
                  <c:v>-1959</c:v>
                </c:pt>
                <c:pt idx="77">
                  <c:v>-1826</c:v>
                </c:pt>
                <c:pt idx="78">
                  <c:v>-1681</c:v>
                </c:pt>
                <c:pt idx="79">
                  <c:v>-1491</c:v>
                </c:pt>
                <c:pt idx="80">
                  <c:v>-1279</c:v>
                </c:pt>
                <c:pt idx="81">
                  <c:v>-1063</c:v>
                </c:pt>
                <c:pt idx="82">
                  <c:v>-954</c:v>
                </c:pt>
                <c:pt idx="83">
                  <c:v>-913</c:v>
                </c:pt>
                <c:pt idx="84">
                  <c:v>-773</c:v>
                </c:pt>
                <c:pt idx="85">
                  <c:v>-626</c:v>
                </c:pt>
                <c:pt idx="86">
                  <c:v>-559</c:v>
                </c:pt>
                <c:pt idx="87">
                  <c:v>-511</c:v>
                </c:pt>
                <c:pt idx="88">
                  <c:v>-407</c:v>
                </c:pt>
                <c:pt idx="89">
                  <c:v>-348</c:v>
                </c:pt>
                <c:pt idx="90">
                  <c:v>-290</c:v>
                </c:pt>
                <c:pt idx="91">
                  <c:v>-228</c:v>
                </c:pt>
                <c:pt idx="92">
                  <c:v>-168</c:v>
                </c:pt>
                <c:pt idx="93">
                  <c:v>-121</c:v>
                </c:pt>
                <c:pt idx="94">
                  <c:v>-89</c:v>
                </c:pt>
                <c:pt idx="95">
                  <c:v>-55</c:v>
                </c:pt>
                <c:pt idx="96">
                  <c:v>-42</c:v>
                </c:pt>
                <c:pt idx="97">
                  <c:v>-25</c:v>
                </c:pt>
                <c:pt idx="98">
                  <c:v>-21</c:v>
                </c:pt>
                <c:pt idx="99">
                  <c:v>-12</c:v>
                </c:pt>
                <c:pt idx="100">
                  <c:v>-11</c:v>
                </c:pt>
              </c:numCache>
            </c:numRef>
          </c:val>
        </c:ser>
        <c:dLbls>
          <c:showLegendKey val="0"/>
          <c:showVal val="0"/>
          <c:showCatName val="0"/>
          <c:showSerName val="0"/>
          <c:showPercent val="0"/>
          <c:showBubbleSize val="0"/>
        </c:dLbls>
        <c:gapWidth val="5"/>
        <c:overlap val="100"/>
        <c:axId val="88415616"/>
        <c:axId val="88421504"/>
      </c:barChart>
      <c:catAx>
        <c:axId val="88415616"/>
        <c:scaling>
          <c:orientation val="minMax"/>
        </c:scaling>
        <c:delete val="0"/>
        <c:axPos val="l"/>
        <c:majorTickMark val="out"/>
        <c:minorTickMark val="none"/>
        <c:tickLblPos val="low"/>
        <c:crossAx val="88421504"/>
        <c:crosses val="autoZero"/>
        <c:auto val="1"/>
        <c:lblAlgn val="ctr"/>
        <c:lblOffset val="100"/>
        <c:noMultiLvlLbl val="0"/>
      </c:catAx>
      <c:valAx>
        <c:axId val="8842150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41561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2936</c:v>
                </c:pt>
                <c:pt idx="1">
                  <c:v>2989</c:v>
                </c:pt>
                <c:pt idx="2">
                  <c:v>3032</c:v>
                </c:pt>
                <c:pt idx="3">
                  <c:v>3064</c:v>
                </c:pt>
                <c:pt idx="4">
                  <c:v>3089</c:v>
                </c:pt>
                <c:pt idx="5">
                  <c:v>3090</c:v>
                </c:pt>
                <c:pt idx="6">
                  <c:v>3089</c:v>
                </c:pt>
                <c:pt idx="7">
                  <c:v>3085</c:v>
                </c:pt>
                <c:pt idx="8">
                  <c:v>3245</c:v>
                </c:pt>
                <c:pt idx="9">
                  <c:v>3118</c:v>
                </c:pt>
                <c:pt idx="10">
                  <c:v>3193</c:v>
                </c:pt>
                <c:pt idx="11">
                  <c:v>3287</c:v>
                </c:pt>
                <c:pt idx="12">
                  <c:v>3214</c:v>
                </c:pt>
                <c:pt idx="13">
                  <c:v>3143</c:v>
                </c:pt>
                <c:pt idx="14">
                  <c:v>2972</c:v>
                </c:pt>
                <c:pt idx="15">
                  <c:v>2763</c:v>
                </c:pt>
                <c:pt idx="16">
                  <c:v>2685</c:v>
                </c:pt>
                <c:pt idx="17">
                  <c:v>2567</c:v>
                </c:pt>
                <c:pt idx="18">
                  <c:v>2472</c:v>
                </c:pt>
                <c:pt idx="19">
                  <c:v>2511</c:v>
                </c:pt>
                <c:pt idx="20">
                  <c:v>2473</c:v>
                </c:pt>
                <c:pt idx="21">
                  <c:v>2421</c:v>
                </c:pt>
                <c:pt idx="22">
                  <c:v>2493</c:v>
                </c:pt>
                <c:pt idx="23">
                  <c:v>2475</c:v>
                </c:pt>
                <c:pt idx="24">
                  <c:v>2624</c:v>
                </c:pt>
                <c:pt idx="25">
                  <c:v>2955</c:v>
                </c:pt>
                <c:pt idx="26">
                  <c:v>3134</c:v>
                </c:pt>
                <c:pt idx="27">
                  <c:v>3246</c:v>
                </c:pt>
                <c:pt idx="28">
                  <c:v>3366</c:v>
                </c:pt>
                <c:pt idx="29">
                  <c:v>3444</c:v>
                </c:pt>
                <c:pt idx="30">
                  <c:v>3586</c:v>
                </c:pt>
                <c:pt idx="31">
                  <c:v>3627</c:v>
                </c:pt>
                <c:pt idx="32">
                  <c:v>3409</c:v>
                </c:pt>
                <c:pt idx="33">
                  <c:v>3273</c:v>
                </c:pt>
                <c:pt idx="34">
                  <c:v>3390</c:v>
                </c:pt>
                <c:pt idx="35">
                  <c:v>3398</c:v>
                </c:pt>
                <c:pt idx="36">
                  <c:v>3548</c:v>
                </c:pt>
                <c:pt idx="37">
                  <c:v>3469</c:v>
                </c:pt>
                <c:pt idx="38">
                  <c:v>3652</c:v>
                </c:pt>
                <c:pt idx="39">
                  <c:v>3766</c:v>
                </c:pt>
                <c:pt idx="40">
                  <c:v>3873</c:v>
                </c:pt>
                <c:pt idx="41">
                  <c:v>3767</c:v>
                </c:pt>
                <c:pt idx="42">
                  <c:v>3778</c:v>
                </c:pt>
                <c:pt idx="43">
                  <c:v>3632</c:v>
                </c:pt>
                <c:pt idx="44">
                  <c:v>3693</c:v>
                </c:pt>
                <c:pt idx="45">
                  <c:v>3527</c:v>
                </c:pt>
                <c:pt idx="46">
                  <c:v>3457</c:v>
                </c:pt>
                <c:pt idx="47">
                  <c:v>3346</c:v>
                </c:pt>
                <c:pt idx="48">
                  <c:v>3168</c:v>
                </c:pt>
                <c:pt idx="49">
                  <c:v>3170</c:v>
                </c:pt>
                <c:pt idx="50">
                  <c:v>3459</c:v>
                </c:pt>
                <c:pt idx="51">
                  <c:v>3418</c:v>
                </c:pt>
                <c:pt idx="52">
                  <c:v>3330</c:v>
                </c:pt>
                <c:pt idx="53">
                  <c:v>3379</c:v>
                </c:pt>
                <c:pt idx="54">
                  <c:v>3518</c:v>
                </c:pt>
                <c:pt idx="55">
                  <c:v>3780</c:v>
                </c:pt>
                <c:pt idx="56">
                  <c:v>4119</c:v>
                </c:pt>
                <c:pt idx="57">
                  <c:v>4244</c:v>
                </c:pt>
                <c:pt idx="58">
                  <c:v>4186</c:v>
                </c:pt>
                <c:pt idx="59">
                  <c:v>4206</c:v>
                </c:pt>
                <c:pt idx="60">
                  <c:v>4279</c:v>
                </c:pt>
                <c:pt idx="61">
                  <c:v>4150</c:v>
                </c:pt>
                <c:pt idx="62">
                  <c:v>4237</c:v>
                </c:pt>
                <c:pt idx="63">
                  <c:v>4110</c:v>
                </c:pt>
                <c:pt idx="64">
                  <c:v>3981</c:v>
                </c:pt>
                <c:pt idx="65">
                  <c:v>3711</c:v>
                </c:pt>
                <c:pt idx="66">
                  <c:v>3595</c:v>
                </c:pt>
                <c:pt idx="67">
                  <c:v>3391</c:v>
                </c:pt>
                <c:pt idx="68">
                  <c:v>3270</c:v>
                </c:pt>
                <c:pt idx="69">
                  <c:v>3172</c:v>
                </c:pt>
                <c:pt idx="70">
                  <c:v>3009</c:v>
                </c:pt>
                <c:pt idx="71">
                  <c:v>2837</c:v>
                </c:pt>
                <c:pt idx="72">
                  <c:v>2894</c:v>
                </c:pt>
                <c:pt idx="73">
                  <c:v>2701</c:v>
                </c:pt>
                <c:pt idx="74">
                  <c:v>2660</c:v>
                </c:pt>
                <c:pt idx="75">
                  <c:v>2404</c:v>
                </c:pt>
                <c:pt idx="76">
                  <c:v>2219</c:v>
                </c:pt>
                <c:pt idx="77">
                  <c:v>2153</c:v>
                </c:pt>
                <c:pt idx="78">
                  <c:v>1939</c:v>
                </c:pt>
                <c:pt idx="79">
                  <c:v>1734</c:v>
                </c:pt>
                <c:pt idx="80">
                  <c:v>1490</c:v>
                </c:pt>
                <c:pt idx="81">
                  <c:v>1406</c:v>
                </c:pt>
                <c:pt idx="82">
                  <c:v>1253</c:v>
                </c:pt>
                <c:pt idx="83">
                  <c:v>1165</c:v>
                </c:pt>
                <c:pt idx="84">
                  <c:v>1044</c:v>
                </c:pt>
                <c:pt idx="85">
                  <c:v>952</c:v>
                </c:pt>
                <c:pt idx="86">
                  <c:v>804</c:v>
                </c:pt>
                <c:pt idx="87">
                  <c:v>755</c:v>
                </c:pt>
                <c:pt idx="88">
                  <c:v>747</c:v>
                </c:pt>
                <c:pt idx="89">
                  <c:v>640</c:v>
                </c:pt>
                <c:pt idx="90">
                  <c:v>548</c:v>
                </c:pt>
                <c:pt idx="91">
                  <c:v>459</c:v>
                </c:pt>
                <c:pt idx="92">
                  <c:v>396</c:v>
                </c:pt>
                <c:pt idx="93">
                  <c:v>280</c:v>
                </c:pt>
                <c:pt idx="94">
                  <c:v>233</c:v>
                </c:pt>
                <c:pt idx="95">
                  <c:v>202</c:v>
                </c:pt>
                <c:pt idx="96">
                  <c:v>147</c:v>
                </c:pt>
                <c:pt idx="97">
                  <c:v>112</c:v>
                </c:pt>
                <c:pt idx="98">
                  <c:v>78</c:v>
                </c:pt>
                <c:pt idx="99">
                  <c:v>57</c:v>
                </c:pt>
                <c:pt idx="100">
                  <c:v>88</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-3093</c:v>
                </c:pt>
                <c:pt idx="1">
                  <c:v>-3147</c:v>
                </c:pt>
                <c:pt idx="2">
                  <c:v>-3190</c:v>
                </c:pt>
                <c:pt idx="3">
                  <c:v>-3221</c:v>
                </c:pt>
                <c:pt idx="4">
                  <c:v>-3246</c:v>
                </c:pt>
                <c:pt idx="5">
                  <c:v>-3241</c:v>
                </c:pt>
                <c:pt idx="6">
                  <c:v>-3237</c:v>
                </c:pt>
                <c:pt idx="7">
                  <c:v>-3230</c:v>
                </c:pt>
                <c:pt idx="8">
                  <c:v>-3338</c:v>
                </c:pt>
                <c:pt idx="9">
                  <c:v>-3353</c:v>
                </c:pt>
                <c:pt idx="10">
                  <c:v>-3362</c:v>
                </c:pt>
                <c:pt idx="11">
                  <c:v>-3299</c:v>
                </c:pt>
                <c:pt idx="12">
                  <c:v>-3406</c:v>
                </c:pt>
                <c:pt idx="13">
                  <c:v>-3340</c:v>
                </c:pt>
                <c:pt idx="14">
                  <c:v>-3182</c:v>
                </c:pt>
                <c:pt idx="15">
                  <c:v>-2973</c:v>
                </c:pt>
                <c:pt idx="16">
                  <c:v>-2782</c:v>
                </c:pt>
                <c:pt idx="17">
                  <c:v>-2755</c:v>
                </c:pt>
                <c:pt idx="18">
                  <c:v>-2662</c:v>
                </c:pt>
                <c:pt idx="19">
                  <c:v>-2638</c:v>
                </c:pt>
                <c:pt idx="20">
                  <c:v>-2610</c:v>
                </c:pt>
                <c:pt idx="21">
                  <c:v>-2623</c:v>
                </c:pt>
                <c:pt idx="22">
                  <c:v>-2600</c:v>
                </c:pt>
                <c:pt idx="23">
                  <c:v>-2674</c:v>
                </c:pt>
                <c:pt idx="24">
                  <c:v>-2922</c:v>
                </c:pt>
                <c:pt idx="25">
                  <c:v>-3054</c:v>
                </c:pt>
                <c:pt idx="26">
                  <c:v>-3122</c:v>
                </c:pt>
                <c:pt idx="27">
                  <c:v>-3255</c:v>
                </c:pt>
                <c:pt idx="28">
                  <c:v>-3277</c:v>
                </c:pt>
                <c:pt idx="29">
                  <c:v>-3403</c:v>
                </c:pt>
                <c:pt idx="30">
                  <c:v>-3548</c:v>
                </c:pt>
                <c:pt idx="31">
                  <c:v>-3540</c:v>
                </c:pt>
                <c:pt idx="32">
                  <c:v>-3442</c:v>
                </c:pt>
                <c:pt idx="33">
                  <c:v>-3257</c:v>
                </c:pt>
                <c:pt idx="34">
                  <c:v>-3316</c:v>
                </c:pt>
                <c:pt idx="35">
                  <c:v>-3418</c:v>
                </c:pt>
                <c:pt idx="36">
                  <c:v>-3403</c:v>
                </c:pt>
                <c:pt idx="37">
                  <c:v>-3570</c:v>
                </c:pt>
                <c:pt idx="38">
                  <c:v>-3643</c:v>
                </c:pt>
                <c:pt idx="39">
                  <c:v>-3761</c:v>
                </c:pt>
                <c:pt idx="40">
                  <c:v>-3882</c:v>
                </c:pt>
                <c:pt idx="41">
                  <c:v>-3895</c:v>
                </c:pt>
                <c:pt idx="42">
                  <c:v>-3834</c:v>
                </c:pt>
                <c:pt idx="43">
                  <c:v>-3750</c:v>
                </c:pt>
                <c:pt idx="44">
                  <c:v>-3733</c:v>
                </c:pt>
                <c:pt idx="45">
                  <c:v>-3725</c:v>
                </c:pt>
                <c:pt idx="46">
                  <c:v>-3660</c:v>
                </c:pt>
                <c:pt idx="47">
                  <c:v>-3441</c:v>
                </c:pt>
                <c:pt idx="48">
                  <c:v>-3376</c:v>
                </c:pt>
                <c:pt idx="49">
                  <c:v>-3321</c:v>
                </c:pt>
                <c:pt idx="50">
                  <c:v>-3455</c:v>
                </c:pt>
                <c:pt idx="51">
                  <c:v>-3472</c:v>
                </c:pt>
                <c:pt idx="52">
                  <c:v>-3503</c:v>
                </c:pt>
                <c:pt idx="53">
                  <c:v>-3440</c:v>
                </c:pt>
                <c:pt idx="54">
                  <c:v>-3518</c:v>
                </c:pt>
                <c:pt idx="55">
                  <c:v>-3721</c:v>
                </c:pt>
                <c:pt idx="56">
                  <c:v>-4220</c:v>
                </c:pt>
                <c:pt idx="57">
                  <c:v>-4261</c:v>
                </c:pt>
                <c:pt idx="58">
                  <c:v>-4200</c:v>
                </c:pt>
                <c:pt idx="59">
                  <c:v>-4242</c:v>
                </c:pt>
                <c:pt idx="60">
                  <c:v>-4362</c:v>
                </c:pt>
                <c:pt idx="61">
                  <c:v>-4160</c:v>
                </c:pt>
                <c:pt idx="62">
                  <c:v>-4173</c:v>
                </c:pt>
                <c:pt idx="63">
                  <c:v>-4160</c:v>
                </c:pt>
                <c:pt idx="64">
                  <c:v>-4076</c:v>
                </c:pt>
                <c:pt idx="65">
                  <c:v>-3677</c:v>
                </c:pt>
                <c:pt idx="66">
                  <c:v>-3691</c:v>
                </c:pt>
                <c:pt idx="67">
                  <c:v>-3495</c:v>
                </c:pt>
                <c:pt idx="68">
                  <c:v>-3242</c:v>
                </c:pt>
                <c:pt idx="69">
                  <c:v>-3179</c:v>
                </c:pt>
                <c:pt idx="70">
                  <c:v>-3063</c:v>
                </c:pt>
                <c:pt idx="71">
                  <c:v>-2770</c:v>
                </c:pt>
                <c:pt idx="72">
                  <c:v>-2737</c:v>
                </c:pt>
                <c:pt idx="73">
                  <c:v>-2661</c:v>
                </c:pt>
                <c:pt idx="74">
                  <c:v>-2465</c:v>
                </c:pt>
                <c:pt idx="75">
                  <c:v>-2322</c:v>
                </c:pt>
                <c:pt idx="76">
                  <c:v>-2188</c:v>
                </c:pt>
                <c:pt idx="77">
                  <c:v>-1890</c:v>
                </c:pt>
                <c:pt idx="78">
                  <c:v>-1755</c:v>
                </c:pt>
                <c:pt idx="79">
                  <c:v>-1608</c:v>
                </c:pt>
                <c:pt idx="80">
                  <c:v>-1419</c:v>
                </c:pt>
                <c:pt idx="81">
                  <c:v>-1211</c:v>
                </c:pt>
                <c:pt idx="82">
                  <c:v>-1001</c:v>
                </c:pt>
                <c:pt idx="83">
                  <c:v>-892</c:v>
                </c:pt>
                <c:pt idx="84">
                  <c:v>-846</c:v>
                </c:pt>
                <c:pt idx="85">
                  <c:v>-706</c:v>
                </c:pt>
                <c:pt idx="86">
                  <c:v>-566</c:v>
                </c:pt>
                <c:pt idx="87">
                  <c:v>-499</c:v>
                </c:pt>
                <c:pt idx="88">
                  <c:v>-450</c:v>
                </c:pt>
                <c:pt idx="89">
                  <c:v>-354</c:v>
                </c:pt>
                <c:pt idx="90">
                  <c:v>-298</c:v>
                </c:pt>
                <c:pt idx="91">
                  <c:v>-243</c:v>
                </c:pt>
                <c:pt idx="92">
                  <c:v>-187</c:v>
                </c:pt>
                <c:pt idx="93">
                  <c:v>-134</c:v>
                </c:pt>
                <c:pt idx="94">
                  <c:v>-94</c:v>
                </c:pt>
                <c:pt idx="95">
                  <c:v>-67</c:v>
                </c:pt>
                <c:pt idx="96">
                  <c:v>-41</c:v>
                </c:pt>
                <c:pt idx="97">
                  <c:v>-30</c:v>
                </c:pt>
                <c:pt idx="98">
                  <c:v>-18</c:v>
                </c:pt>
                <c:pt idx="99">
                  <c:v>-14</c:v>
                </c:pt>
                <c:pt idx="100">
                  <c:v>-15</c:v>
                </c:pt>
              </c:numCache>
            </c:numRef>
          </c:val>
        </c:ser>
        <c:dLbls>
          <c:showLegendKey val="0"/>
          <c:showVal val="0"/>
          <c:showCatName val="0"/>
          <c:showSerName val="0"/>
          <c:showPercent val="0"/>
          <c:showBubbleSize val="0"/>
        </c:dLbls>
        <c:gapWidth val="5"/>
        <c:overlap val="100"/>
        <c:axId val="87376640"/>
        <c:axId val="87378176"/>
      </c:barChart>
      <c:catAx>
        <c:axId val="87376640"/>
        <c:scaling>
          <c:orientation val="minMax"/>
        </c:scaling>
        <c:delete val="0"/>
        <c:axPos val="l"/>
        <c:majorTickMark val="out"/>
        <c:minorTickMark val="none"/>
        <c:tickLblPos val="low"/>
        <c:crossAx val="87378176"/>
        <c:crosses val="autoZero"/>
        <c:auto val="1"/>
        <c:lblAlgn val="ctr"/>
        <c:lblOffset val="100"/>
        <c:noMultiLvlLbl val="0"/>
      </c:catAx>
      <c:valAx>
        <c:axId val="8737817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37664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2954</c:v>
                </c:pt>
                <c:pt idx="1">
                  <c:v>3022</c:v>
                </c:pt>
                <c:pt idx="2">
                  <c:v>3073</c:v>
                </c:pt>
                <c:pt idx="3">
                  <c:v>3110</c:v>
                </c:pt>
                <c:pt idx="4">
                  <c:v>3138</c:v>
                </c:pt>
                <c:pt idx="5">
                  <c:v>3141</c:v>
                </c:pt>
                <c:pt idx="6">
                  <c:v>3139</c:v>
                </c:pt>
                <c:pt idx="7">
                  <c:v>3135</c:v>
                </c:pt>
                <c:pt idx="8">
                  <c:v>3131</c:v>
                </c:pt>
                <c:pt idx="9">
                  <c:v>3284</c:v>
                </c:pt>
                <c:pt idx="10">
                  <c:v>3156</c:v>
                </c:pt>
                <c:pt idx="11">
                  <c:v>3227</c:v>
                </c:pt>
                <c:pt idx="12">
                  <c:v>3322</c:v>
                </c:pt>
                <c:pt idx="13">
                  <c:v>3252</c:v>
                </c:pt>
                <c:pt idx="14">
                  <c:v>3182</c:v>
                </c:pt>
                <c:pt idx="15">
                  <c:v>2958</c:v>
                </c:pt>
                <c:pt idx="16">
                  <c:v>2746</c:v>
                </c:pt>
                <c:pt idx="17">
                  <c:v>2680</c:v>
                </c:pt>
                <c:pt idx="18">
                  <c:v>2553</c:v>
                </c:pt>
                <c:pt idx="19">
                  <c:v>2464</c:v>
                </c:pt>
                <c:pt idx="20">
                  <c:v>2476</c:v>
                </c:pt>
                <c:pt idx="21">
                  <c:v>2432</c:v>
                </c:pt>
                <c:pt idx="22">
                  <c:v>2395</c:v>
                </c:pt>
                <c:pt idx="23">
                  <c:v>2466</c:v>
                </c:pt>
                <c:pt idx="24">
                  <c:v>2462</c:v>
                </c:pt>
                <c:pt idx="25">
                  <c:v>2714</c:v>
                </c:pt>
                <c:pt idx="26">
                  <c:v>3028</c:v>
                </c:pt>
                <c:pt idx="27">
                  <c:v>3213</c:v>
                </c:pt>
                <c:pt idx="28">
                  <c:v>3326</c:v>
                </c:pt>
                <c:pt idx="29">
                  <c:v>3449</c:v>
                </c:pt>
                <c:pt idx="30">
                  <c:v>3540</c:v>
                </c:pt>
                <c:pt idx="31">
                  <c:v>3686</c:v>
                </c:pt>
                <c:pt idx="32">
                  <c:v>3719</c:v>
                </c:pt>
                <c:pt idx="33">
                  <c:v>3502</c:v>
                </c:pt>
                <c:pt idx="34">
                  <c:v>3366</c:v>
                </c:pt>
                <c:pt idx="35">
                  <c:v>3445</c:v>
                </c:pt>
                <c:pt idx="36">
                  <c:v>3463</c:v>
                </c:pt>
                <c:pt idx="37">
                  <c:v>3601</c:v>
                </c:pt>
                <c:pt idx="38">
                  <c:v>3530</c:v>
                </c:pt>
                <c:pt idx="39">
                  <c:v>3706</c:v>
                </c:pt>
                <c:pt idx="40">
                  <c:v>3796</c:v>
                </c:pt>
                <c:pt idx="41">
                  <c:v>3905</c:v>
                </c:pt>
                <c:pt idx="42">
                  <c:v>3796</c:v>
                </c:pt>
                <c:pt idx="43">
                  <c:v>3799</c:v>
                </c:pt>
                <c:pt idx="44">
                  <c:v>3663</c:v>
                </c:pt>
                <c:pt idx="45">
                  <c:v>3703</c:v>
                </c:pt>
                <c:pt idx="46">
                  <c:v>3546</c:v>
                </c:pt>
                <c:pt idx="47">
                  <c:v>3476</c:v>
                </c:pt>
                <c:pt idx="48">
                  <c:v>3362</c:v>
                </c:pt>
                <c:pt idx="49">
                  <c:v>3182</c:v>
                </c:pt>
                <c:pt idx="50">
                  <c:v>3189</c:v>
                </c:pt>
                <c:pt idx="51">
                  <c:v>3477</c:v>
                </c:pt>
                <c:pt idx="52">
                  <c:v>3431</c:v>
                </c:pt>
                <c:pt idx="53">
                  <c:v>3346</c:v>
                </c:pt>
                <c:pt idx="54">
                  <c:v>3390</c:v>
                </c:pt>
                <c:pt idx="55">
                  <c:v>3543</c:v>
                </c:pt>
                <c:pt idx="56">
                  <c:v>3798</c:v>
                </c:pt>
                <c:pt idx="57">
                  <c:v>4137</c:v>
                </c:pt>
                <c:pt idx="58">
                  <c:v>4257</c:v>
                </c:pt>
                <c:pt idx="59">
                  <c:v>4201</c:v>
                </c:pt>
                <c:pt idx="60">
                  <c:v>4209</c:v>
                </c:pt>
                <c:pt idx="61">
                  <c:v>4280</c:v>
                </c:pt>
                <c:pt idx="62">
                  <c:v>4153</c:v>
                </c:pt>
                <c:pt idx="63">
                  <c:v>4234</c:v>
                </c:pt>
                <c:pt idx="64">
                  <c:v>4107</c:v>
                </c:pt>
                <c:pt idx="65">
                  <c:v>3964</c:v>
                </c:pt>
                <c:pt idx="66">
                  <c:v>3693</c:v>
                </c:pt>
                <c:pt idx="67">
                  <c:v>3577</c:v>
                </c:pt>
                <c:pt idx="68">
                  <c:v>3370</c:v>
                </c:pt>
                <c:pt idx="69">
                  <c:v>3246</c:v>
                </c:pt>
                <c:pt idx="70">
                  <c:v>3128</c:v>
                </c:pt>
                <c:pt idx="71">
                  <c:v>2966</c:v>
                </c:pt>
                <c:pt idx="72">
                  <c:v>2794</c:v>
                </c:pt>
                <c:pt idx="73">
                  <c:v>2844</c:v>
                </c:pt>
                <c:pt idx="74">
                  <c:v>2651</c:v>
                </c:pt>
                <c:pt idx="75">
                  <c:v>2604</c:v>
                </c:pt>
                <c:pt idx="76">
                  <c:v>2348</c:v>
                </c:pt>
                <c:pt idx="77">
                  <c:v>2164</c:v>
                </c:pt>
                <c:pt idx="78">
                  <c:v>2092</c:v>
                </c:pt>
                <c:pt idx="79">
                  <c:v>1880</c:v>
                </c:pt>
                <c:pt idx="80">
                  <c:v>1677</c:v>
                </c:pt>
                <c:pt idx="81">
                  <c:v>1439</c:v>
                </c:pt>
                <c:pt idx="82">
                  <c:v>1351</c:v>
                </c:pt>
                <c:pt idx="83">
                  <c:v>1197</c:v>
                </c:pt>
                <c:pt idx="84">
                  <c:v>1108</c:v>
                </c:pt>
                <c:pt idx="85">
                  <c:v>987</c:v>
                </c:pt>
                <c:pt idx="86">
                  <c:v>892</c:v>
                </c:pt>
                <c:pt idx="87">
                  <c:v>747</c:v>
                </c:pt>
                <c:pt idx="88">
                  <c:v>694</c:v>
                </c:pt>
                <c:pt idx="89">
                  <c:v>678</c:v>
                </c:pt>
                <c:pt idx="90">
                  <c:v>573</c:v>
                </c:pt>
                <c:pt idx="91">
                  <c:v>484</c:v>
                </c:pt>
                <c:pt idx="92">
                  <c:v>398</c:v>
                </c:pt>
                <c:pt idx="93">
                  <c:v>337</c:v>
                </c:pt>
                <c:pt idx="94">
                  <c:v>235</c:v>
                </c:pt>
                <c:pt idx="95">
                  <c:v>190</c:v>
                </c:pt>
                <c:pt idx="96">
                  <c:v>161</c:v>
                </c:pt>
                <c:pt idx="97">
                  <c:v>115</c:v>
                </c:pt>
                <c:pt idx="98">
                  <c:v>85</c:v>
                </c:pt>
                <c:pt idx="99">
                  <c:v>57</c:v>
                </c:pt>
                <c:pt idx="100">
                  <c:v>98</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-3112</c:v>
                </c:pt>
                <c:pt idx="1">
                  <c:v>-3182</c:v>
                </c:pt>
                <c:pt idx="2">
                  <c:v>-3232</c:v>
                </c:pt>
                <c:pt idx="3">
                  <c:v>-3270</c:v>
                </c:pt>
                <c:pt idx="4">
                  <c:v>-3298</c:v>
                </c:pt>
                <c:pt idx="5">
                  <c:v>-3294</c:v>
                </c:pt>
                <c:pt idx="6">
                  <c:v>-3290</c:v>
                </c:pt>
                <c:pt idx="7">
                  <c:v>-3283</c:v>
                </c:pt>
                <c:pt idx="8">
                  <c:v>-3276</c:v>
                </c:pt>
                <c:pt idx="9">
                  <c:v>-3380</c:v>
                </c:pt>
                <c:pt idx="10">
                  <c:v>-3393</c:v>
                </c:pt>
                <c:pt idx="11">
                  <c:v>-3404</c:v>
                </c:pt>
                <c:pt idx="12">
                  <c:v>-3343</c:v>
                </c:pt>
                <c:pt idx="13">
                  <c:v>-3448</c:v>
                </c:pt>
                <c:pt idx="14">
                  <c:v>-3382</c:v>
                </c:pt>
                <c:pt idx="15">
                  <c:v>-3178</c:v>
                </c:pt>
                <c:pt idx="16">
                  <c:v>-2968</c:v>
                </c:pt>
                <c:pt idx="17">
                  <c:v>-2780</c:v>
                </c:pt>
                <c:pt idx="18">
                  <c:v>-2755</c:v>
                </c:pt>
                <c:pt idx="19">
                  <c:v>-2670</c:v>
                </c:pt>
                <c:pt idx="20">
                  <c:v>-2604</c:v>
                </c:pt>
                <c:pt idx="21">
                  <c:v>-2582</c:v>
                </c:pt>
                <c:pt idx="22">
                  <c:v>-2596</c:v>
                </c:pt>
                <c:pt idx="23">
                  <c:v>-2589</c:v>
                </c:pt>
                <c:pt idx="24">
                  <c:v>-2651</c:v>
                </c:pt>
                <c:pt idx="25">
                  <c:v>-2959</c:v>
                </c:pt>
                <c:pt idx="26">
                  <c:v>-3085</c:v>
                </c:pt>
                <c:pt idx="27">
                  <c:v>-3162</c:v>
                </c:pt>
                <c:pt idx="28">
                  <c:v>-3299</c:v>
                </c:pt>
                <c:pt idx="29">
                  <c:v>-3321</c:v>
                </c:pt>
                <c:pt idx="30">
                  <c:v>-3484</c:v>
                </c:pt>
                <c:pt idx="31">
                  <c:v>-3633</c:v>
                </c:pt>
                <c:pt idx="32">
                  <c:v>-3621</c:v>
                </c:pt>
                <c:pt idx="33">
                  <c:v>-3530</c:v>
                </c:pt>
                <c:pt idx="34">
                  <c:v>-3346</c:v>
                </c:pt>
                <c:pt idx="35">
                  <c:v>-3379</c:v>
                </c:pt>
                <c:pt idx="36">
                  <c:v>-3475</c:v>
                </c:pt>
                <c:pt idx="37">
                  <c:v>-3478</c:v>
                </c:pt>
                <c:pt idx="38">
                  <c:v>-3627</c:v>
                </c:pt>
                <c:pt idx="39">
                  <c:v>-3700</c:v>
                </c:pt>
                <c:pt idx="40">
                  <c:v>-3808</c:v>
                </c:pt>
                <c:pt idx="41">
                  <c:v>-3932</c:v>
                </c:pt>
                <c:pt idx="42">
                  <c:v>-3947</c:v>
                </c:pt>
                <c:pt idx="43">
                  <c:v>-3871</c:v>
                </c:pt>
                <c:pt idx="44">
                  <c:v>-3794</c:v>
                </c:pt>
                <c:pt idx="45">
                  <c:v>-3749</c:v>
                </c:pt>
                <c:pt idx="46">
                  <c:v>-3741</c:v>
                </c:pt>
                <c:pt idx="47">
                  <c:v>-3672</c:v>
                </c:pt>
                <c:pt idx="48">
                  <c:v>-3457</c:v>
                </c:pt>
                <c:pt idx="49">
                  <c:v>-3381</c:v>
                </c:pt>
                <c:pt idx="50">
                  <c:v>-3335</c:v>
                </c:pt>
                <c:pt idx="51">
                  <c:v>-3469</c:v>
                </c:pt>
                <c:pt idx="52">
                  <c:v>-3489</c:v>
                </c:pt>
                <c:pt idx="53">
                  <c:v>-3515</c:v>
                </c:pt>
                <c:pt idx="54">
                  <c:v>-3444</c:v>
                </c:pt>
                <c:pt idx="55">
                  <c:v>-3540</c:v>
                </c:pt>
                <c:pt idx="56">
                  <c:v>-3736</c:v>
                </c:pt>
                <c:pt idx="57">
                  <c:v>-4230</c:v>
                </c:pt>
                <c:pt idx="58">
                  <c:v>-4268</c:v>
                </c:pt>
                <c:pt idx="59">
                  <c:v>-4202</c:v>
                </c:pt>
                <c:pt idx="60">
                  <c:v>-4250</c:v>
                </c:pt>
                <c:pt idx="61">
                  <c:v>-4363</c:v>
                </c:pt>
                <c:pt idx="62">
                  <c:v>-4163</c:v>
                </c:pt>
                <c:pt idx="63">
                  <c:v>-4170</c:v>
                </c:pt>
                <c:pt idx="64">
                  <c:v>-4153</c:v>
                </c:pt>
                <c:pt idx="65">
                  <c:v>-4052</c:v>
                </c:pt>
                <c:pt idx="66">
                  <c:v>-3656</c:v>
                </c:pt>
                <c:pt idx="67">
                  <c:v>-3664</c:v>
                </c:pt>
                <c:pt idx="68">
                  <c:v>-3467</c:v>
                </c:pt>
                <c:pt idx="69">
                  <c:v>-3210</c:v>
                </c:pt>
                <c:pt idx="70">
                  <c:v>-3126</c:v>
                </c:pt>
                <c:pt idx="71">
                  <c:v>-3008</c:v>
                </c:pt>
                <c:pt idx="72">
                  <c:v>-2716</c:v>
                </c:pt>
                <c:pt idx="73">
                  <c:v>-2678</c:v>
                </c:pt>
                <c:pt idx="74">
                  <c:v>-2598</c:v>
                </c:pt>
                <c:pt idx="75">
                  <c:v>-2396</c:v>
                </c:pt>
                <c:pt idx="76">
                  <c:v>-2249</c:v>
                </c:pt>
                <c:pt idx="77">
                  <c:v>-2110</c:v>
                </c:pt>
                <c:pt idx="78">
                  <c:v>-1818</c:v>
                </c:pt>
                <c:pt idx="79">
                  <c:v>-1681</c:v>
                </c:pt>
                <c:pt idx="80">
                  <c:v>-1531</c:v>
                </c:pt>
                <c:pt idx="81">
                  <c:v>-1344</c:v>
                </c:pt>
                <c:pt idx="82">
                  <c:v>-1141</c:v>
                </c:pt>
                <c:pt idx="83">
                  <c:v>-938</c:v>
                </c:pt>
                <c:pt idx="84">
                  <c:v>-829</c:v>
                </c:pt>
                <c:pt idx="85">
                  <c:v>-773</c:v>
                </c:pt>
                <c:pt idx="86">
                  <c:v>-638</c:v>
                </c:pt>
                <c:pt idx="87">
                  <c:v>-507</c:v>
                </c:pt>
                <c:pt idx="88">
                  <c:v>-441</c:v>
                </c:pt>
                <c:pt idx="89">
                  <c:v>-391</c:v>
                </c:pt>
                <c:pt idx="90">
                  <c:v>-303</c:v>
                </c:pt>
                <c:pt idx="91">
                  <c:v>-250</c:v>
                </c:pt>
                <c:pt idx="92">
                  <c:v>-199</c:v>
                </c:pt>
                <c:pt idx="93">
                  <c:v>-150</c:v>
                </c:pt>
                <c:pt idx="94">
                  <c:v>-105</c:v>
                </c:pt>
                <c:pt idx="95">
                  <c:v>-72</c:v>
                </c:pt>
                <c:pt idx="96">
                  <c:v>-50</c:v>
                </c:pt>
                <c:pt idx="97">
                  <c:v>-29</c:v>
                </c:pt>
                <c:pt idx="98">
                  <c:v>-21</c:v>
                </c:pt>
                <c:pt idx="99">
                  <c:v>-12</c:v>
                </c:pt>
                <c:pt idx="100">
                  <c:v>-18</c:v>
                </c:pt>
              </c:numCache>
            </c:numRef>
          </c:val>
        </c:ser>
        <c:dLbls>
          <c:showLegendKey val="0"/>
          <c:showVal val="0"/>
          <c:showCatName val="0"/>
          <c:showSerName val="0"/>
          <c:showPercent val="0"/>
          <c:showBubbleSize val="0"/>
        </c:dLbls>
        <c:gapWidth val="5"/>
        <c:overlap val="100"/>
        <c:axId val="87500672"/>
        <c:axId val="87502208"/>
      </c:barChart>
      <c:catAx>
        <c:axId val="87500672"/>
        <c:scaling>
          <c:orientation val="minMax"/>
        </c:scaling>
        <c:delete val="0"/>
        <c:axPos val="l"/>
        <c:majorTickMark val="out"/>
        <c:minorTickMark val="none"/>
        <c:tickLblPos val="low"/>
        <c:crossAx val="87502208"/>
        <c:crosses val="autoZero"/>
        <c:auto val="1"/>
        <c:lblAlgn val="ctr"/>
        <c:lblOffset val="100"/>
        <c:noMultiLvlLbl val="0"/>
      </c:catAx>
      <c:valAx>
        <c:axId val="8750220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50067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2956</c:v>
                </c:pt>
                <c:pt idx="1">
                  <c:v>3040</c:v>
                </c:pt>
                <c:pt idx="2">
                  <c:v>3106</c:v>
                </c:pt>
                <c:pt idx="3">
                  <c:v>3150</c:v>
                </c:pt>
                <c:pt idx="4">
                  <c:v>3184</c:v>
                </c:pt>
                <c:pt idx="5">
                  <c:v>3189</c:v>
                </c:pt>
                <c:pt idx="6">
                  <c:v>3189</c:v>
                </c:pt>
                <c:pt idx="7">
                  <c:v>3185</c:v>
                </c:pt>
                <c:pt idx="8">
                  <c:v>3181</c:v>
                </c:pt>
                <c:pt idx="9">
                  <c:v>3177</c:v>
                </c:pt>
                <c:pt idx="10">
                  <c:v>3320</c:v>
                </c:pt>
                <c:pt idx="11">
                  <c:v>3191</c:v>
                </c:pt>
                <c:pt idx="12">
                  <c:v>3264</c:v>
                </c:pt>
                <c:pt idx="13">
                  <c:v>3358</c:v>
                </c:pt>
                <c:pt idx="14">
                  <c:v>3289</c:v>
                </c:pt>
                <c:pt idx="15">
                  <c:v>3164</c:v>
                </c:pt>
                <c:pt idx="16">
                  <c:v>2937</c:v>
                </c:pt>
                <c:pt idx="17">
                  <c:v>2744</c:v>
                </c:pt>
                <c:pt idx="18">
                  <c:v>2661</c:v>
                </c:pt>
                <c:pt idx="19">
                  <c:v>2544</c:v>
                </c:pt>
                <c:pt idx="20">
                  <c:v>2432</c:v>
                </c:pt>
                <c:pt idx="21">
                  <c:v>2438</c:v>
                </c:pt>
                <c:pt idx="22">
                  <c:v>2402</c:v>
                </c:pt>
                <c:pt idx="23">
                  <c:v>2378</c:v>
                </c:pt>
                <c:pt idx="24">
                  <c:v>2448</c:v>
                </c:pt>
                <c:pt idx="25">
                  <c:v>2552</c:v>
                </c:pt>
                <c:pt idx="26">
                  <c:v>2794</c:v>
                </c:pt>
                <c:pt idx="27">
                  <c:v>3106</c:v>
                </c:pt>
                <c:pt idx="28">
                  <c:v>3288</c:v>
                </c:pt>
                <c:pt idx="29">
                  <c:v>3405</c:v>
                </c:pt>
                <c:pt idx="30">
                  <c:v>3539</c:v>
                </c:pt>
                <c:pt idx="31">
                  <c:v>3640</c:v>
                </c:pt>
                <c:pt idx="32">
                  <c:v>3780</c:v>
                </c:pt>
                <c:pt idx="33">
                  <c:v>3812</c:v>
                </c:pt>
                <c:pt idx="34">
                  <c:v>3592</c:v>
                </c:pt>
                <c:pt idx="35">
                  <c:v>3424</c:v>
                </c:pt>
                <c:pt idx="36">
                  <c:v>3507</c:v>
                </c:pt>
                <c:pt idx="37">
                  <c:v>3518</c:v>
                </c:pt>
                <c:pt idx="38">
                  <c:v>3656</c:v>
                </c:pt>
                <c:pt idx="39">
                  <c:v>3589</c:v>
                </c:pt>
                <c:pt idx="40">
                  <c:v>3737</c:v>
                </c:pt>
                <c:pt idx="41">
                  <c:v>3828</c:v>
                </c:pt>
                <c:pt idx="42">
                  <c:v>3930</c:v>
                </c:pt>
                <c:pt idx="43">
                  <c:v>3821</c:v>
                </c:pt>
                <c:pt idx="44">
                  <c:v>3828</c:v>
                </c:pt>
                <c:pt idx="45">
                  <c:v>3676</c:v>
                </c:pt>
                <c:pt idx="46">
                  <c:v>3721</c:v>
                </c:pt>
                <c:pt idx="47">
                  <c:v>3564</c:v>
                </c:pt>
                <c:pt idx="48">
                  <c:v>3493</c:v>
                </c:pt>
                <c:pt idx="49">
                  <c:v>3374</c:v>
                </c:pt>
                <c:pt idx="50">
                  <c:v>3201</c:v>
                </c:pt>
                <c:pt idx="51">
                  <c:v>3212</c:v>
                </c:pt>
                <c:pt idx="52">
                  <c:v>3488</c:v>
                </c:pt>
                <c:pt idx="53">
                  <c:v>3445</c:v>
                </c:pt>
                <c:pt idx="54">
                  <c:v>3357</c:v>
                </c:pt>
                <c:pt idx="55">
                  <c:v>3417</c:v>
                </c:pt>
                <c:pt idx="56">
                  <c:v>3563</c:v>
                </c:pt>
                <c:pt idx="57">
                  <c:v>3816</c:v>
                </c:pt>
                <c:pt idx="58">
                  <c:v>4151</c:v>
                </c:pt>
                <c:pt idx="59">
                  <c:v>4269</c:v>
                </c:pt>
                <c:pt idx="60">
                  <c:v>4208</c:v>
                </c:pt>
                <c:pt idx="61">
                  <c:v>4209</c:v>
                </c:pt>
                <c:pt idx="62">
                  <c:v>4281</c:v>
                </c:pt>
                <c:pt idx="63">
                  <c:v>4155</c:v>
                </c:pt>
                <c:pt idx="64">
                  <c:v>4229</c:v>
                </c:pt>
                <c:pt idx="65">
                  <c:v>4089</c:v>
                </c:pt>
                <c:pt idx="66">
                  <c:v>3942</c:v>
                </c:pt>
                <c:pt idx="67">
                  <c:v>3673</c:v>
                </c:pt>
                <c:pt idx="68">
                  <c:v>3555</c:v>
                </c:pt>
                <c:pt idx="69">
                  <c:v>3347</c:v>
                </c:pt>
                <c:pt idx="70">
                  <c:v>3201</c:v>
                </c:pt>
                <c:pt idx="71">
                  <c:v>3081</c:v>
                </c:pt>
                <c:pt idx="72">
                  <c:v>2920</c:v>
                </c:pt>
                <c:pt idx="73">
                  <c:v>2748</c:v>
                </c:pt>
                <c:pt idx="74">
                  <c:v>2790</c:v>
                </c:pt>
                <c:pt idx="75">
                  <c:v>2596</c:v>
                </c:pt>
                <c:pt idx="76">
                  <c:v>2543</c:v>
                </c:pt>
                <c:pt idx="77">
                  <c:v>2290</c:v>
                </c:pt>
                <c:pt idx="78">
                  <c:v>2105</c:v>
                </c:pt>
                <c:pt idx="79">
                  <c:v>2029</c:v>
                </c:pt>
                <c:pt idx="80">
                  <c:v>1819</c:v>
                </c:pt>
                <c:pt idx="81">
                  <c:v>1618</c:v>
                </c:pt>
                <c:pt idx="82">
                  <c:v>1385</c:v>
                </c:pt>
                <c:pt idx="83">
                  <c:v>1292</c:v>
                </c:pt>
                <c:pt idx="84">
                  <c:v>1139</c:v>
                </c:pt>
                <c:pt idx="85">
                  <c:v>1047</c:v>
                </c:pt>
                <c:pt idx="86">
                  <c:v>925</c:v>
                </c:pt>
                <c:pt idx="87">
                  <c:v>828</c:v>
                </c:pt>
                <c:pt idx="88">
                  <c:v>689</c:v>
                </c:pt>
                <c:pt idx="89">
                  <c:v>632</c:v>
                </c:pt>
                <c:pt idx="90">
                  <c:v>607</c:v>
                </c:pt>
                <c:pt idx="91">
                  <c:v>506</c:v>
                </c:pt>
                <c:pt idx="92">
                  <c:v>421</c:v>
                </c:pt>
                <c:pt idx="93">
                  <c:v>340</c:v>
                </c:pt>
                <c:pt idx="94">
                  <c:v>282</c:v>
                </c:pt>
                <c:pt idx="95">
                  <c:v>193</c:v>
                </c:pt>
                <c:pt idx="96">
                  <c:v>152</c:v>
                </c:pt>
                <c:pt idx="97">
                  <c:v>125</c:v>
                </c:pt>
                <c:pt idx="98">
                  <c:v>87</c:v>
                </c:pt>
                <c:pt idx="99">
                  <c:v>63</c:v>
                </c:pt>
                <c:pt idx="100">
                  <c:v>105</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-3114</c:v>
                </c:pt>
                <c:pt idx="1">
                  <c:v>-3201</c:v>
                </c:pt>
                <c:pt idx="2">
                  <c:v>-3268</c:v>
                </c:pt>
                <c:pt idx="3">
                  <c:v>-3312</c:v>
                </c:pt>
                <c:pt idx="4">
                  <c:v>-3346</c:v>
                </c:pt>
                <c:pt idx="5">
                  <c:v>-3346</c:v>
                </c:pt>
                <c:pt idx="6">
                  <c:v>-3343</c:v>
                </c:pt>
                <c:pt idx="7">
                  <c:v>-3336</c:v>
                </c:pt>
                <c:pt idx="8">
                  <c:v>-3329</c:v>
                </c:pt>
                <c:pt idx="9">
                  <c:v>-3321</c:v>
                </c:pt>
                <c:pt idx="10">
                  <c:v>-3421</c:v>
                </c:pt>
                <c:pt idx="11">
                  <c:v>-3434</c:v>
                </c:pt>
                <c:pt idx="12">
                  <c:v>-3447</c:v>
                </c:pt>
                <c:pt idx="13">
                  <c:v>-3387</c:v>
                </c:pt>
                <c:pt idx="14">
                  <c:v>-3488</c:v>
                </c:pt>
                <c:pt idx="15">
                  <c:v>-3374</c:v>
                </c:pt>
                <c:pt idx="16">
                  <c:v>-3170</c:v>
                </c:pt>
                <c:pt idx="17">
                  <c:v>-2965</c:v>
                </c:pt>
                <c:pt idx="18">
                  <c:v>-2780</c:v>
                </c:pt>
                <c:pt idx="19">
                  <c:v>-2761</c:v>
                </c:pt>
                <c:pt idx="20">
                  <c:v>-2633</c:v>
                </c:pt>
                <c:pt idx="21">
                  <c:v>-2576</c:v>
                </c:pt>
                <c:pt idx="22">
                  <c:v>-2556</c:v>
                </c:pt>
                <c:pt idx="23">
                  <c:v>-2586</c:v>
                </c:pt>
                <c:pt idx="24">
                  <c:v>-2568</c:v>
                </c:pt>
                <c:pt idx="25">
                  <c:v>-2698</c:v>
                </c:pt>
                <c:pt idx="26">
                  <c:v>-2990</c:v>
                </c:pt>
                <c:pt idx="27">
                  <c:v>-3121</c:v>
                </c:pt>
                <c:pt idx="28">
                  <c:v>-3206</c:v>
                </c:pt>
                <c:pt idx="29">
                  <c:v>-3340</c:v>
                </c:pt>
                <c:pt idx="30">
                  <c:v>-3403</c:v>
                </c:pt>
                <c:pt idx="31">
                  <c:v>-3565</c:v>
                </c:pt>
                <c:pt idx="32">
                  <c:v>-3711</c:v>
                </c:pt>
                <c:pt idx="33">
                  <c:v>-3711</c:v>
                </c:pt>
                <c:pt idx="34">
                  <c:v>-3614</c:v>
                </c:pt>
                <c:pt idx="35">
                  <c:v>-3407</c:v>
                </c:pt>
                <c:pt idx="36">
                  <c:v>-3433</c:v>
                </c:pt>
                <c:pt idx="37">
                  <c:v>-3546</c:v>
                </c:pt>
                <c:pt idx="38">
                  <c:v>-3538</c:v>
                </c:pt>
                <c:pt idx="39">
                  <c:v>-3685</c:v>
                </c:pt>
                <c:pt idx="40">
                  <c:v>-3745</c:v>
                </c:pt>
                <c:pt idx="41">
                  <c:v>-3859</c:v>
                </c:pt>
                <c:pt idx="42">
                  <c:v>-3984</c:v>
                </c:pt>
                <c:pt idx="43">
                  <c:v>-3986</c:v>
                </c:pt>
                <c:pt idx="44">
                  <c:v>-3915</c:v>
                </c:pt>
                <c:pt idx="45">
                  <c:v>-3809</c:v>
                </c:pt>
                <c:pt idx="46">
                  <c:v>-3769</c:v>
                </c:pt>
                <c:pt idx="47">
                  <c:v>-3752</c:v>
                </c:pt>
                <c:pt idx="48">
                  <c:v>-3688</c:v>
                </c:pt>
                <c:pt idx="49">
                  <c:v>-3461</c:v>
                </c:pt>
                <c:pt idx="50">
                  <c:v>-3393</c:v>
                </c:pt>
                <c:pt idx="51">
                  <c:v>-3349</c:v>
                </c:pt>
                <c:pt idx="52">
                  <c:v>-3485</c:v>
                </c:pt>
                <c:pt idx="53">
                  <c:v>-3502</c:v>
                </c:pt>
                <c:pt idx="54">
                  <c:v>-3518</c:v>
                </c:pt>
                <c:pt idx="55">
                  <c:v>-3467</c:v>
                </c:pt>
                <c:pt idx="56">
                  <c:v>-3555</c:v>
                </c:pt>
                <c:pt idx="57">
                  <c:v>-3753</c:v>
                </c:pt>
                <c:pt idx="58">
                  <c:v>-4237</c:v>
                </c:pt>
                <c:pt idx="59">
                  <c:v>-4268</c:v>
                </c:pt>
                <c:pt idx="60">
                  <c:v>-4213</c:v>
                </c:pt>
                <c:pt idx="61">
                  <c:v>-4252</c:v>
                </c:pt>
                <c:pt idx="62">
                  <c:v>-4361</c:v>
                </c:pt>
                <c:pt idx="63">
                  <c:v>-4162</c:v>
                </c:pt>
                <c:pt idx="64">
                  <c:v>-4164</c:v>
                </c:pt>
                <c:pt idx="65">
                  <c:v>-4130</c:v>
                </c:pt>
                <c:pt idx="66">
                  <c:v>-4025</c:v>
                </c:pt>
                <c:pt idx="67">
                  <c:v>-3632</c:v>
                </c:pt>
                <c:pt idx="68">
                  <c:v>-3635</c:v>
                </c:pt>
                <c:pt idx="69">
                  <c:v>-3433</c:v>
                </c:pt>
                <c:pt idx="70">
                  <c:v>-3158</c:v>
                </c:pt>
                <c:pt idx="71">
                  <c:v>-3071</c:v>
                </c:pt>
                <c:pt idx="72">
                  <c:v>-2948</c:v>
                </c:pt>
                <c:pt idx="73">
                  <c:v>-2660</c:v>
                </c:pt>
                <c:pt idx="74">
                  <c:v>-2616</c:v>
                </c:pt>
                <c:pt idx="75">
                  <c:v>-2525</c:v>
                </c:pt>
                <c:pt idx="76">
                  <c:v>-2324</c:v>
                </c:pt>
                <c:pt idx="77">
                  <c:v>-2171</c:v>
                </c:pt>
                <c:pt idx="78">
                  <c:v>-2030</c:v>
                </c:pt>
                <c:pt idx="79">
                  <c:v>-1744</c:v>
                </c:pt>
                <c:pt idx="80">
                  <c:v>-1603</c:v>
                </c:pt>
                <c:pt idx="81">
                  <c:v>-1452</c:v>
                </c:pt>
                <c:pt idx="82">
                  <c:v>-1267</c:v>
                </c:pt>
                <c:pt idx="83">
                  <c:v>-1068</c:v>
                </c:pt>
                <c:pt idx="84">
                  <c:v>-873</c:v>
                </c:pt>
                <c:pt idx="85">
                  <c:v>-760</c:v>
                </c:pt>
                <c:pt idx="86">
                  <c:v>-699</c:v>
                </c:pt>
                <c:pt idx="87">
                  <c:v>-571</c:v>
                </c:pt>
                <c:pt idx="88">
                  <c:v>-449</c:v>
                </c:pt>
                <c:pt idx="89">
                  <c:v>-384</c:v>
                </c:pt>
                <c:pt idx="90">
                  <c:v>-335</c:v>
                </c:pt>
                <c:pt idx="91">
                  <c:v>-255</c:v>
                </c:pt>
                <c:pt idx="92">
                  <c:v>-206</c:v>
                </c:pt>
                <c:pt idx="93">
                  <c:v>-160</c:v>
                </c:pt>
                <c:pt idx="94">
                  <c:v>-118</c:v>
                </c:pt>
                <c:pt idx="95">
                  <c:v>-80</c:v>
                </c:pt>
                <c:pt idx="96">
                  <c:v>-53</c:v>
                </c:pt>
                <c:pt idx="97">
                  <c:v>-36</c:v>
                </c:pt>
                <c:pt idx="98">
                  <c:v>-21</c:v>
                </c:pt>
                <c:pt idx="99">
                  <c:v>-14</c:v>
                </c:pt>
                <c:pt idx="100">
                  <c:v>-19</c:v>
                </c:pt>
              </c:numCache>
            </c:numRef>
          </c:val>
        </c:ser>
        <c:dLbls>
          <c:showLegendKey val="0"/>
          <c:showVal val="0"/>
          <c:showCatName val="0"/>
          <c:showSerName val="0"/>
          <c:showPercent val="0"/>
          <c:showBubbleSize val="0"/>
        </c:dLbls>
        <c:gapWidth val="5"/>
        <c:overlap val="100"/>
        <c:axId val="87116800"/>
        <c:axId val="87118592"/>
      </c:barChart>
      <c:catAx>
        <c:axId val="87116800"/>
        <c:scaling>
          <c:orientation val="minMax"/>
        </c:scaling>
        <c:delete val="0"/>
        <c:axPos val="l"/>
        <c:majorTickMark val="out"/>
        <c:minorTickMark val="none"/>
        <c:tickLblPos val="low"/>
        <c:crossAx val="87118592"/>
        <c:crosses val="autoZero"/>
        <c:auto val="1"/>
        <c:lblAlgn val="ctr"/>
        <c:lblOffset val="100"/>
        <c:noMultiLvlLbl val="0"/>
      </c:catAx>
      <c:valAx>
        <c:axId val="8711859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11680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2948</c:v>
                </c:pt>
                <c:pt idx="1">
                  <c:v>3042</c:v>
                </c:pt>
                <c:pt idx="2">
                  <c:v>3124</c:v>
                </c:pt>
                <c:pt idx="3">
                  <c:v>3183</c:v>
                </c:pt>
                <c:pt idx="4">
                  <c:v>3224</c:v>
                </c:pt>
                <c:pt idx="5">
                  <c:v>3235</c:v>
                </c:pt>
                <c:pt idx="6">
                  <c:v>3238</c:v>
                </c:pt>
                <c:pt idx="7">
                  <c:v>3235</c:v>
                </c:pt>
                <c:pt idx="8">
                  <c:v>3231</c:v>
                </c:pt>
                <c:pt idx="9">
                  <c:v>3227</c:v>
                </c:pt>
                <c:pt idx="10">
                  <c:v>3217</c:v>
                </c:pt>
                <c:pt idx="11">
                  <c:v>3353</c:v>
                </c:pt>
                <c:pt idx="12">
                  <c:v>3228</c:v>
                </c:pt>
                <c:pt idx="13">
                  <c:v>3302</c:v>
                </c:pt>
                <c:pt idx="14">
                  <c:v>3393</c:v>
                </c:pt>
                <c:pt idx="15">
                  <c:v>3268</c:v>
                </c:pt>
                <c:pt idx="16">
                  <c:v>3139</c:v>
                </c:pt>
                <c:pt idx="17">
                  <c:v>2932</c:v>
                </c:pt>
                <c:pt idx="18">
                  <c:v>2727</c:v>
                </c:pt>
                <c:pt idx="19">
                  <c:v>2648</c:v>
                </c:pt>
                <c:pt idx="20">
                  <c:v>2510</c:v>
                </c:pt>
                <c:pt idx="21">
                  <c:v>2397</c:v>
                </c:pt>
                <c:pt idx="22">
                  <c:v>2410</c:v>
                </c:pt>
                <c:pt idx="23">
                  <c:v>2380</c:v>
                </c:pt>
                <c:pt idx="24">
                  <c:v>2368</c:v>
                </c:pt>
                <c:pt idx="25">
                  <c:v>2530</c:v>
                </c:pt>
                <c:pt idx="26">
                  <c:v>2631</c:v>
                </c:pt>
                <c:pt idx="27">
                  <c:v>2877</c:v>
                </c:pt>
                <c:pt idx="28">
                  <c:v>3179</c:v>
                </c:pt>
                <c:pt idx="29">
                  <c:v>3363</c:v>
                </c:pt>
                <c:pt idx="30">
                  <c:v>3493</c:v>
                </c:pt>
                <c:pt idx="31">
                  <c:v>3634</c:v>
                </c:pt>
                <c:pt idx="32">
                  <c:v>3733</c:v>
                </c:pt>
                <c:pt idx="33">
                  <c:v>3873</c:v>
                </c:pt>
                <c:pt idx="34">
                  <c:v>3900</c:v>
                </c:pt>
                <c:pt idx="35">
                  <c:v>3646</c:v>
                </c:pt>
                <c:pt idx="36">
                  <c:v>3488</c:v>
                </c:pt>
                <c:pt idx="37">
                  <c:v>3558</c:v>
                </c:pt>
                <c:pt idx="38">
                  <c:v>3575</c:v>
                </c:pt>
                <c:pt idx="39">
                  <c:v>3710</c:v>
                </c:pt>
                <c:pt idx="40">
                  <c:v>3623</c:v>
                </c:pt>
                <c:pt idx="41">
                  <c:v>3770</c:v>
                </c:pt>
                <c:pt idx="42">
                  <c:v>3852</c:v>
                </c:pt>
                <c:pt idx="43">
                  <c:v>3952</c:v>
                </c:pt>
                <c:pt idx="44">
                  <c:v>3854</c:v>
                </c:pt>
                <c:pt idx="45">
                  <c:v>3838</c:v>
                </c:pt>
                <c:pt idx="46">
                  <c:v>3696</c:v>
                </c:pt>
                <c:pt idx="47">
                  <c:v>3737</c:v>
                </c:pt>
                <c:pt idx="48">
                  <c:v>3580</c:v>
                </c:pt>
                <c:pt idx="49">
                  <c:v>3506</c:v>
                </c:pt>
                <c:pt idx="50">
                  <c:v>3391</c:v>
                </c:pt>
                <c:pt idx="51">
                  <c:v>3224</c:v>
                </c:pt>
                <c:pt idx="52">
                  <c:v>3226</c:v>
                </c:pt>
                <c:pt idx="53">
                  <c:v>3500</c:v>
                </c:pt>
                <c:pt idx="54">
                  <c:v>3454</c:v>
                </c:pt>
                <c:pt idx="55">
                  <c:v>3384</c:v>
                </c:pt>
                <c:pt idx="56">
                  <c:v>3439</c:v>
                </c:pt>
                <c:pt idx="57">
                  <c:v>3583</c:v>
                </c:pt>
                <c:pt idx="58">
                  <c:v>3831</c:v>
                </c:pt>
                <c:pt idx="59">
                  <c:v>4165</c:v>
                </c:pt>
                <c:pt idx="60">
                  <c:v>4273</c:v>
                </c:pt>
                <c:pt idx="61">
                  <c:v>4212</c:v>
                </c:pt>
                <c:pt idx="62">
                  <c:v>4209</c:v>
                </c:pt>
                <c:pt idx="63">
                  <c:v>4280</c:v>
                </c:pt>
                <c:pt idx="64">
                  <c:v>4154</c:v>
                </c:pt>
                <c:pt idx="65">
                  <c:v>4210</c:v>
                </c:pt>
                <c:pt idx="66">
                  <c:v>4067</c:v>
                </c:pt>
                <c:pt idx="67">
                  <c:v>3920</c:v>
                </c:pt>
                <c:pt idx="68">
                  <c:v>3648</c:v>
                </c:pt>
                <c:pt idx="69">
                  <c:v>3530</c:v>
                </c:pt>
                <c:pt idx="70">
                  <c:v>3302</c:v>
                </c:pt>
                <c:pt idx="71">
                  <c:v>3154</c:v>
                </c:pt>
                <c:pt idx="72">
                  <c:v>3033</c:v>
                </c:pt>
                <c:pt idx="73">
                  <c:v>2872</c:v>
                </c:pt>
                <c:pt idx="74">
                  <c:v>2699</c:v>
                </c:pt>
                <c:pt idx="75">
                  <c:v>2731</c:v>
                </c:pt>
                <c:pt idx="76">
                  <c:v>2537</c:v>
                </c:pt>
                <c:pt idx="77">
                  <c:v>2481</c:v>
                </c:pt>
                <c:pt idx="78">
                  <c:v>2228</c:v>
                </c:pt>
                <c:pt idx="79">
                  <c:v>2043</c:v>
                </c:pt>
                <c:pt idx="80">
                  <c:v>1963</c:v>
                </c:pt>
                <c:pt idx="81">
                  <c:v>1755</c:v>
                </c:pt>
                <c:pt idx="82">
                  <c:v>1555</c:v>
                </c:pt>
                <c:pt idx="83">
                  <c:v>1326</c:v>
                </c:pt>
                <c:pt idx="84">
                  <c:v>1229</c:v>
                </c:pt>
                <c:pt idx="85">
                  <c:v>1077</c:v>
                </c:pt>
                <c:pt idx="86">
                  <c:v>982</c:v>
                </c:pt>
                <c:pt idx="87">
                  <c:v>860</c:v>
                </c:pt>
                <c:pt idx="88">
                  <c:v>762</c:v>
                </c:pt>
                <c:pt idx="89">
                  <c:v>629</c:v>
                </c:pt>
                <c:pt idx="90">
                  <c:v>567</c:v>
                </c:pt>
                <c:pt idx="91">
                  <c:v>536</c:v>
                </c:pt>
                <c:pt idx="92">
                  <c:v>441</c:v>
                </c:pt>
                <c:pt idx="93">
                  <c:v>360</c:v>
                </c:pt>
                <c:pt idx="94">
                  <c:v>285</c:v>
                </c:pt>
                <c:pt idx="95">
                  <c:v>231</c:v>
                </c:pt>
                <c:pt idx="96">
                  <c:v>155</c:v>
                </c:pt>
                <c:pt idx="97">
                  <c:v>119</c:v>
                </c:pt>
                <c:pt idx="98">
                  <c:v>95</c:v>
                </c:pt>
                <c:pt idx="99">
                  <c:v>64</c:v>
                </c:pt>
                <c:pt idx="100">
                  <c:v>113</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-3106</c:v>
                </c:pt>
                <c:pt idx="1">
                  <c:v>-3203</c:v>
                </c:pt>
                <c:pt idx="2">
                  <c:v>-3287</c:v>
                </c:pt>
                <c:pt idx="3">
                  <c:v>-3348</c:v>
                </c:pt>
                <c:pt idx="4">
                  <c:v>-3388</c:v>
                </c:pt>
                <c:pt idx="5">
                  <c:v>-3394</c:v>
                </c:pt>
                <c:pt idx="6">
                  <c:v>-3394</c:v>
                </c:pt>
                <c:pt idx="7">
                  <c:v>-3389</c:v>
                </c:pt>
                <c:pt idx="8">
                  <c:v>-3382</c:v>
                </c:pt>
                <c:pt idx="9">
                  <c:v>-3374</c:v>
                </c:pt>
                <c:pt idx="10">
                  <c:v>-3365</c:v>
                </c:pt>
                <c:pt idx="11">
                  <c:v>-3463</c:v>
                </c:pt>
                <c:pt idx="12">
                  <c:v>-3477</c:v>
                </c:pt>
                <c:pt idx="13">
                  <c:v>-3491</c:v>
                </c:pt>
                <c:pt idx="14">
                  <c:v>-3429</c:v>
                </c:pt>
                <c:pt idx="15">
                  <c:v>-3477</c:v>
                </c:pt>
                <c:pt idx="16">
                  <c:v>-3364</c:v>
                </c:pt>
                <c:pt idx="17">
                  <c:v>-3164</c:v>
                </c:pt>
                <c:pt idx="18">
                  <c:v>-2963</c:v>
                </c:pt>
                <c:pt idx="19">
                  <c:v>-2786</c:v>
                </c:pt>
                <c:pt idx="20">
                  <c:v>-2720</c:v>
                </c:pt>
                <c:pt idx="21">
                  <c:v>-2602</c:v>
                </c:pt>
                <c:pt idx="22">
                  <c:v>-2550</c:v>
                </c:pt>
                <c:pt idx="23">
                  <c:v>-2548</c:v>
                </c:pt>
                <c:pt idx="24">
                  <c:v>-2566</c:v>
                </c:pt>
                <c:pt idx="25">
                  <c:v>-2615</c:v>
                </c:pt>
                <c:pt idx="26">
                  <c:v>-2737</c:v>
                </c:pt>
                <c:pt idx="27">
                  <c:v>-3025</c:v>
                </c:pt>
                <c:pt idx="28">
                  <c:v>-3162</c:v>
                </c:pt>
                <c:pt idx="29">
                  <c:v>-3246</c:v>
                </c:pt>
                <c:pt idx="30">
                  <c:v>-3420</c:v>
                </c:pt>
                <c:pt idx="31">
                  <c:v>-3485</c:v>
                </c:pt>
                <c:pt idx="32">
                  <c:v>-3640</c:v>
                </c:pt>
                <c:pt idx="33">
                  <c:v>-3799</c:v>
                </c:pt>
                <c:pt idx="34">
                  <c:v>-3797</c:v>
                </c:pt>
                <c:pt idx="35">
                  <c:v>-3672</c:v>
                </c:pt>
                <c:pt idx="36">
                  <c:v>-3461</c:v>
                </c:pt>
                <c:pt idx="37">
                  <c:v>-3503</c:v>
                </c:pt>
                <c:pt idx="38">
                  <c:v>-3604</c:v>
                </c:pt>
                <c:pt idx="39">
                  <c:v>-3598</c:v>
                </c:pt>
                <c:pt idx="40">
                  <c:v>-3731</c:v>
                </c:pt>
                <c:pt idx="41">
                  <c:v>-3794</c:v>
                </c:pt>
                <c:pt idx="42">
                  <c:v>-3911</c:v>
                </c:pt>
                <c:pt idx="43">
                  <c:v>-4024</c:v>
                </c:pt>
                <c:pt idx="44">
                  <c:v>-4032</c:v>
                </c:pt>
                <c:pt idx="45">
                  <c:v>-3930</c:v>
                </c:pt>
                <c:pt idx="46">
                  <c:v>-3828</c:v>
                </c:pt>
                <c:pt idx="47">
                  <c:v>-3782</c:v>
                </c:pt>
                <c:pt idx="48">
                  <c:v>-3766</c:v>
                </c:pt>
                <c:pt idx="49">
                  <c:v>-3692</c:v>
                </c:pt>
                <c:pt idx="50">
                  <c:v>-3474</c:v>
                </c:pt>
                <c:pt idx="51">
                  <c:v>-3406</c:v>
                </c:pt>
                <c:pt idx="52">
                  <c:v>-3365</c:v>
                </c:pt>
                <c:pt idx="53">
                  <c:v>-3498</c:v>
                </c:pt>
                <c:pt idx="54">
                  <c:v>-3507</c:v>
                </c:pt>
                <c:pt idx="55">
                  <c:v>-3540</c:v>
                </c:pt>
                <c:pt idx="56">
                  <c:v>-3481</c:v>
                </c:pt>
                <c:pt idx="57">
                  <c:v>-3572</c:v>
                </c:pt>
                <c:pt idx="58">
                  <c:v>-3767</c:v>
                </c:pt>
                <c:pt idx="59">
                  <c:v>-4238</c:v>
                </c:pt>
                <c:pt idx="60">
                  <c:v>-4278</c:v>
                </c:pt>
                <c:pt idx="61">
                  <c:v>-4219</c:v>
                </c:pt>
                <c:pt idx="62">
                  <c:v>-4252</c:v>
                </c:pt>
                <c:pt idx="63">
                  <c:v>-4356</c:v>
                </c:pt>
                <c:pt idx="64">
                  <c:v>-4159</c:v>
                </c:pt>
                <c:pt idx="65">
                  <c:v>-4142</c:v>
                </c:pt>
                <c:pt idx="66">
                  <c:v>-4104</c:v>
                </c:pt>
                <c:pt idx="67">
                  <c:v>-3995</c:v>
                </c:pt>
                <c:pt idx="68">
                  <c:v>-3606</c:v>
                </c:pt>
                <c:pt idx="69">
                  <c:v>-3600</c:v>
                </c:pt>
                <c:pt idx="70">
                  <c:v>-3377</c:v>
                </c:pt>
                <c:pt idx="71">
                  <c:v>-3104</c:v>
                </c:pt>
                <c:pt idx="72">
                  <c:v>-3011</c:v>
                </c:pt>
                <c:pt idx="73">
                  <c:v>-2886</c:v>
                </c:pt>
                <c:pt idx="74">
                  <c:v>-2601</c:v>
                </c:pt>
                <c:pt idx="75">
                  <c:v>-2544</c:v>
                </c:pt>
                <c:pt idx="76">
                  <c:v>-2449</c:v>
                </c:pt>
                <c:pt idx="77">
                  <c:v>-2248</c:v>
                </c:pt>
                <c:pt idx="78">
                  <c:v>-2091</c:v>
                </c:pt>
                <c:pt idx="79">
                  <c:v>-1947</c:v>
                </c:pt>
                <c:pt idx="80">
                  <c:v>-1665</c:v>
                </c:pt>
                <c:pt idx="81">
                  <c:v>-1521</c:v>
                </c:pt>
                <c:pt idx="82">
                  <c:v>-1369</c:v>
                </c:pt>
                <c:pt idx="83">
                  <c:v>-1188</c:v>
                </c:pt>
                <c:pt idx="84">
                  <c:v>-994</c:v>
                </c:pt>
                <c:pt idx="85">
                  <c:v>-801</c:v>
                </c:pt>
                <c:pt idx="86">
                  <c:v>-689</c:v>
                </c:pt>
                <c:pt idx="87">
                  <c:v>-626</c:v>
                </c:pt>
                <c:pt idx="88">
                  <c:v>-506</c:v>
                </c:pt>
                <c:pt idx="89">
                  <c:v>-391</c:v>
                </c:pt>
                <c:pt idx="90">
                  <c:v>-330</c:v>
                </c:pt>
                <c:pt idx="91">
                  <c:v>-282</c:v>
                </c:pt>
                <c:pt idx="92">
                  <c:v>-211</c:v>
                </c:pt>
                <c:pt idx="93">
                  <c:v>-166</c:v>
                </c:pt>
                <c:pt idx="94">
                  <c:v>-126</c:v>
                </c:pt>
                <c:pt idx="95">
                  <c:v>-90</c:v>
                </c:pt>
                <c:pt idx="96">
                  <c:v>-59</c:v>
                </c:pt>
                <c:pt idx="97">
                  <c:v>-38</c:v>
                </c:pt>
                <c:pt idx="98">
                  <c:v>-25</c:v>
                </c:pt>
                <c:pt idx="99">
                  <c:v>-14</c:v>
                </c:pt>
                <c:pt idx="100">
                  <c:v>-21</c:v>
                </c:pt>
              </c:numCache>
            </c:numRef>
          </c:val>
        </c:ser>
        <c:dLbls>
          <c:showLegendKey val="0"/>
          <c:showVal val="0"/>
          <c:showCatName val="0"/>
          <c:showSerName val="0"/>
          <c:showPercent val="0"/>
          <c:showBubbleSize val="0"/>
        </c:dLbls>
        <c:gapWidth val="5"/>
        <c:overlap val="100"/>
        <c:axId val="87216512"/>
        <c:axId val="87218048"/>
      </c:barChart>
      <c:catAx>
        <c:axId val="87216512"/>
        <c:scaling>
          <c:orientation val="minMax"/>
        </c:scaling>
        <c:delete val="0"/>
        <c:axPos val="l"/>
        <c:majorTickMark val="out"/>
        <c:minorTickMark val="none"/>
        <c:tickLblPos val="low"/>
        <c:crossAx val="87218048"/>
        <c:crosses val="autoZero"/>
        <c:auto val="1"/>
        <c:lblAlgn val="ctr"/>
        <c:lblOffset val="100"/>
        <c:noMultiLvlLbl val="0"/>
      </c:catAx>
      <c:valAx>
        <c:axId val="8721804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21651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1934</c:v>
                </c:pt>
                <c:pt idx="1">
                  <c:v>2194</c:v>
                </c:pt>
                <c:pt idx="2">
                  <c:v>2488</c:v>
                </c:pt>
                <c:pt idx="3">
                  <c:v>2654</c:v>
                </c:pt>
                <c:pt idx="4">
                  <c:v>2767</c:v>
                </c:pt>
                <c:pt idx="5">
                  <c:v>3057</c:v>
                </c:pt>
                <c:pt idx="6">
                  <c:v>2968</c:v>
                </c:pt>
                <c:pt idx="7">
                  <c:v>3177</c:v>
                </c:pt>
                <c:pt idx="8">
                  <c:v>3161</c:v>
                </c:pt>
                <c:pt idx="9">
                  <c:v>2875</c:v>
                </c:pt>
                <c:pt idx="10">
                  <c:v>2661</c:v>
                </c:pt>
                <c:pt idx="11">
                  <c:v>2709</c:v>
                </c:pt>
                <c:pt idx="12">
                  <c:v>2684</c:v>
                </c:pt>
                <c:pt idx="13">
                  <c:v>2708</c:v>
                </c:pt>
                <c:pt idx="14">
                  <c:v>2659</c:v>
                </c:pt>
                <c:pt idx="15">
                  <c:v>2555</c:v>
                </c:pt>
                <c:pt idx="16">
                  <c:v>2520</c:v>
                </c:pt>
                <c:pt idx="17">
                  <c:v>2660</c:v>
                </c:pt>
                <c:pt idx="18">
                  <c:v>2539</c:v>
                </c:pt>
                <c:pt idx="19">
                  <c:v>2353</c:v>
                </c:pt>
                <c:pt idx="20">
                  <c:v>2186</c:v>
                </c:pt>
                <c:pt idx="21">
                  <c:v>2226</c:v>
                </c:pt>
                <c:pt idx="22">
                  <c:v>2042</c:v>
                </c:pt>
                <c:pt idx="23">
                  <c:v>2059</c:v>
                </c:pt>
                <c:pt idx="24">
                  <c:v>1988</c:v>
                </c:pt>
                <c:pt idx="25">
                  <c:v>1931</c:v>
                </c:pt>
                <c:pt idx="26">
                  <c:v>2016</c:v>
                </c:pt>
                <c:pt idx="27">
                  <c:v>2184</c:v>
                </c:pt>
                <c:pt idx="28">
                  <c:v>2224</c:v>
                </c:pt>
                <c:pt idx="29">
                  <c:v>2370</c:v>
                </c:pt>
                <c:pt idx="30">
                  <c:v>2545</c:v>
                </c:pt>
                <c:pt idx="31">
                  <c:v>2781</c:v>
                </c:pt>
                <c:pt idx="32">
                  <c:v>3113</c:v>
                </c:pt>
                <c:pt idx="33">
                  <c:v>3497</c:v>
                </c:pt>
                <c:pt idx="34">
                  <c:v>3708</c:v>
                </c:pt>
                <c:pt idx="35">
                  <c:v>3799</c:v>
                </c:pt>
                <c:pt idx="36">
                  <c:v>3822</c:v>
                </c:pt>
                <c:pt idx="37">
                  <c:v>3912</c:v>
                </c:pt>
                <c:pt idx="38">
                  <c:v>3847</c:v>
                </c:pt>
                <c:pt idx="39">
                  <c:v>3960</c:v>
                </c:pt>
                <c:pt idx="40">
                  <c:v>3903</c:v>
                </c:pt>
                <c:pt idx="41">
                  <c:v>3798</c:v>
                </c:pt>
                <c:pt idx="42">
                  <c:v>3508</c:v>
                </c:pt>
                <c:pt idx="43">
                  <c:v>3438</c:v>
                </c:pt>
                <c:pt idx="44">
                  <c:v>3349</c:v>
                </c:pt>
                <c:pt idx="45">
                  <c:v>3173</c:v>
                </c:pt>
                <c:pt idx="46">
                  <c:v>3018</c:v>
                </c:pt>
                <c:pt idx="47">
                  <c:v>2915</c:v>
                </c:pt>
                <c:pt idx="48">
                  <c:v>2843</c:v>
                </c:pt>
                <c:pt idx="49">
                  <c:v>2885</c:v>
                </c:pt>
                <c:pt idx="50">
                  <c:v>2794</c:v>
                </c:pt>
                <c:pt idx="51">
                  <c:v>2762</c:v>
                </c:pt>
                <c:pt idx="52">
                  <c:v>2645</c:v>
                </c:pt>
                <c:pt idx="53">
                  <c:v>2437</c:v>
                </c:pt>
                <c:pt idx="54">
                  <c:v>2412</c:v>
                </c:pt>
                <c:pt idx="55">
                  <c:v>2189</c:v>
                </c:pt>
                <c:pt idx="56">
                  <c:v>2046</c:v>
                </c:pt>
                <c:pt idx="57">
                  <c:v>1946</c:v>
                </c:pt>
                <c:pt idx="58">
                  <c:v>1796</c:v>
                </c:pt>
                <c:pt idx="59">
                  <c:v>1705</c:v>
                </c:pt>
                <c:pt idx="60">
                  <c:v>1613</c:v>
                </c:pt>
                <c:pt idx="61">
                  <c:v>1543</c:v>
                </c:pt>
                <c:pt idx="62">
                  <c:v>1550</c:v>
                </c:pt>
                <c:pt idx="63">
                  <c:v>1467</c:v>
                </c:pt>
                <c:pt idx="64">
                  <c:v>1446</c:v>
                </c:pt>
                <c:pt idx="65">
                  <c:v>1620</c:v>
                </c:pt>
                <c:pt idx="66">
                  <c:v>1527</c:v>
                </c:pt>
                <c:pt idx="67">
                  <c:v>1444</c:v>
                </c:pt>
                <c:pt idx="68">
                  <c:v>1363</c:v>
                </c:pt>
                <c:pt idx="69">
                  <c:v>1300</c:v>
                </c:pt>
                <c:pt idx="70">
                  <c:v>1220</c:v>
                </c:pt>
                <c:pt idx="71">
                  <c:v>1107</c:v>
                </c:pt>
                <c:pt idx="72">
                  <c:v>1168</c:v>
                </c:pt>
                <c:pt idx="73">
                  <c:v>1090</c:v>
                </c:pt>
                <c:pt idx="74">
                  <c:v>1019</c:v>
                </c:pt>
                <c:pt idx="75">
                  <c:v>934</c:v>
                </c:pt>
                <c:pt idx="76">
                  <c:v>911</c:v>
                </c:pt>
                <c:pt idx="77">
                  <c:v>789</c:v>
                </c:pt>
                <c:pt idx="78">
                  <c:v>714</c:v>
                </c:pt>
                <c:pt idx="79">
                  <c:v>618</c:v>
                </c:pt>
                <c:pt idx="80">
                  <c:v>577</c:v>
                </c:pt>
                <c:pt idx="81">
                  <c:v>529</c:v>
                </c:pt>
                <c:pt idx="82">
                  <c:v>456</c:v>
                </c:pt>
                <c:pt idx="83">
                  <c:v>470</c:v>
                </c:pt>
                <c:pt idx="84">
                  <c:v>398</c:v>
                </c:pt>
                <c:pt idx="85">
                  <c:v>318</c:v>
                </c:pt>
                <c:pt idx="86">
                  <c:v>275</c:v>
                </c:pt>
                <c:pt idx="87">
                  <c:v>267</c:v>
                </c:pt>
                <c:pt idx="88">
                  <c:v>215</c:v>
                </c:pt>
                <c:pt idx="89">
                  <c:v>172</c:v>
                </c:pt>
                <c:pt idx="90">
                  <c:v>698</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-2100</c:v>
                </c:pt>
                <c:pt idx="1">
                  <c:v>-2388</c:v>
                </c:pt>
                <c:pt idx="2">
                  <c:v>-2636</c:v>
                </c:pt>
                <c:pt idx="3">
                  <c:v>-2778</c:v>
                </c:pt>
                <c:pt idx="4">
                  <c:v>-2926</c:v>
                </c:pt>
                <c:pt idx="5">
                  <c:v>-3127</c:v>
                </c:pt>
                <c:pt idx="6">
                  <c:v>-3275</c:v>
                </c:pt>
                <c:pt idx="7">
                  <c:v>-3356</c:v>
                </c:pt>
                <c:pt idx="8">
                  <c:v>-3256</c:v>
                </c:pt>
                <c:pt idx="9">
                  <c:v>-3104</c:v>
                </c:pt>
                <c:pt idx="10">
                  <c:v>-2782</c:v>
                </c:pt>
                <c:pt idx="11">
                  <c:v>-2770</c:v>
                </c:pt>
                <c:pt idx="12">
                  <c:v>-2878</c:v>
                </c:pt>
                <c:pt idx="13">
                  <c:v>-2820</c:v>
                </c:pt>
                <c:pt idx="14">
                  <c:v>-2918</c:v>
                </c:pt>
                <c:pt idx="15">
                  <c:v>-2771</c:v>
                </c:pt>
                <c:pt idx="16">
                  <c:v>-2882</c:v>
                </c:pt>
                <c:pt idx="17">
                  <c:v>-2906</c:v>
                </c:pt>
                <c:pt idx="18">
                  <c:v>-2807</c:v>
                </c:pt>
                <c:pt idx="19">
                  <c:v>-2653</c:v>
                </c:pt>
                <c:pt idx="20">
                  <c:v>-2502</c:v>
                </c:pt>
                <c:pt idx="21">
                  <c:v>-2415</c:v>
                </c:pt>
                <c:pt idx="22">
                  <c:v>-2287</c:v>
                </c:pt>
                <c:pt idx="23">
                  <c:v>-2190</c:v>
                </c:pt>
                <c:pt idx="24">
                  <c:v>-1972</c:v>
                </c:pt>
                <c:pt idx="25">
                  <c:v>-2046</c:v>
                </c:pt>
                <c:pt idx="26">
                  <c:v>-1955</c:v>
                </c:pt>
                <c:pt idx="27">
                  <c:v>-2105</c:v>
                </c:pt>
                <c:pt idx="28">
                  <c:v>-2197</c:v>
                </c:pt>
                <c:pt idx="29">
                  <c:v>-2237</c:v>
                </c:pt>
                <c:pt idx="30">
                  <c:v>-2364</c:v>
                </c:pt>
                <c:pt idx="31">
                  <c:v>-2623</c:v>
                </c:pt>
                <c:pt idx="32">
                  <c:v>-3004</c:v>
                </c:pt>
                <c:pt idx="33">
                  <c:v>-3451</c:v>
                </c:pt>
                <c:pt idx="34">
                  <c:v>-3604</c:v>
                </c:pt>
                <c:pt idx="35">
                  <c:v>-3791</c:v>
                </c:pt>
                <c:pt idx="36">
                  <c:v>-3784</c:v>
                </c:pt>
                <c:pt idx="37">
                  <c:v>-4003</c:v>
                </c:pt>
                <c:pt idx="38">
                  <c:v>-3982</c:v>
                </c:pt>
                <c:pt idx="39">
                  <c:v>-3831</c:v>
                </c:pt>
                <c:pt idx="40">
                  <c:v>-3830</c:v>
                </c:pt>
                <c:pt idx="41">
                  <c:v>-3839</c:v>
                </c:pt>
                <c:pt idx="42">
                  <c:v>-3559</c:v>
                </c:pt>
                <c:pt idx="43">
                  <c:v>-3521</c:v>
                </c:pt>
                <c:pt idx="44">
                  <c:v>-3389</c:v>
                </c:pt>
                <c:pt idx="45">
                  <c:v>-3229</c:v>
                </c:pt>
                <c:pt idx="46">
                  <c:v>-3102</c:v>
                </c:pt>
                <c:pt idx="47">
                  <c:v>-3025</c:v>
                </c:pt>
                <c:pt idx="48">
                  <c:v>-2924</c:v>
                </c:pt>
                <c:pt idx="49">
                  <c:v>-2870</c:v>
                </c:pt>
                <c:pt idx="50">
                  <c:v>-2863</c:v>
                </c:pt>
                <c:pt idx="51">
                  <c:v>-2791</c:v>
                </c:pt>
                <c:pt idx="52">
                  <c:v>-2708</c:v>
                </c:pt>
                <c:pt idx="53">
                  <c:v>-2615</c:v>
                </c:pt>
                <c:pt idx="54">
                  <c:v>-2459</c:v>
                </c:pt>
                <c:pt idx="55">
                  <c:v>-2341</c:v>
                </c:pt>
                <c:pt idx="56">
                  <c:v>-2221</c:v>
                </c:pt>
                <c:pt idx="57">
                  <c:v>-2093</c:v>
                </c:pt>
                <c:pt idx="58">
                  <c:v>-1841</c:v>
                </c:pt>
                <c:pt idx="59">
                  <c:v>-1750</c:v>
                </c:pt>
                <c:pt idx="60">
                  <c:v>-1700</c:v>
                </c:pt>
                <c:pt idx="61">
                  <c:v>-1591</c:v>
                </c:pt>
                <c:pt idx="62">
                  <c:v>-1611</c:v>
                </c:pt>
                <c:pt idx="63">
                  <c:v>-1538</c:v>
                </c:pt>
                <c:pt idx="64">
                  <c:v>-1463</c:v>
                </c:pt>
                <c:pt idx="65">
                  <c:v>-1491</c:v>
                </c:pt>
                <c:pt idx="66">
                  <c:v>-1453</c:v>
                </c:pt>
                <c:pt idx="67">
                  <c:v>-1449</c:v>
                </c:pt>
                <c:pt idx="68">
                  <c:v>-1365</c:v>
                </c:pt>
                <c:pt idx="69">
                  <c:v>-1285</c:v>
                </c:pt>
                <c:pt idx="70">
                  <c:v>-1162</c:v>
                </c:pt>
                <c:pt idx="71">
                  <c:v>-1057</c:v>
                </c:pt>
                <c:pt idx="72">
                  <c:v>-992</c:v>
                </c:pt>
                <c:pt idx="73">
                  <c:v>-913</c:v>
                </c:pt>
                <c:pt idx="74">
                  <c:v>-816</c:v>
                </c:pt>
                <c:pt idx="75">
                  <c:v>-720</c:v>
                </c:pt>
                <c:pt idx="76">
                  <c:v>-715</c:v>
                </c:pt>
                <c:pt idx="77">
                  <c:v>-624</c:v>
                </c:pt>
                <c:pt idx="78">
                  <c:v>-489</c:v>
                </c:pt>
                <c:pt idx="79">
                  <c:v>-431</c:v>
                </c:pt>
                <c:pt idx="80">
                  <c:v>-382</c:v>
                </c:pt>
                <c:pt idx="81">
                  <c:v>-302</c:v>
                </c:pt>
                <c:pt idx="82">
                  <c:v>-274</c:v>
                </c:pt>
                <c:pt idx="83">
                  <c:v>-233</c:v>
                </c:pt>
                <c:pt idx="84">
                  <c:v>-196</c:v>
                </c:pt>
                <c:pt idx="85">
                  <c:v>-174</c:v>
                </c:pt>
                <c:pt idx="86">
                  <c:v>-114</c:v>
                </c:pt>
                <c:pt idx="87">
                  <c:v>-110</c:v>
                </c:pt>
                <c:pt idx="88">
                  <c:v>-90</c:v>
                </c:pt>
                <c:pt idx="89">
                  <c:v>-81</c:v>
                </c:pt>
                <c:pt idx="90">
                  <c:v>-181</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77619968"/>
        <c:axId val="77621504"/>
      </c:barChart>
      <c:catAx>
        <c:axId val="77619968"/>
        <c:scaling>
          <c:orientation val="minMax"/>
        </c:scaling>
        <c:delete val="0"/>
        <c:axPos val="l"/>
        <c:majorTickMark val="out"/>
        <c:minorTickMark val="none"/>
        <c:tickLblPos val="low"/>
        <c:crossAx val="77621504"/>
        <c:crosses val="autoZero"/>
        <c:auto val="1"/>
        <c:lblAlgn val="ctr"/>
        <c:lblOffset val="100"/>
        <c:noMultiLvlLbl val="0"/>
      </c:catAx>
      <c:valAx>
        <c:axId val="7762150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761996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2932</c:v>
                </c:pt>
                <c:pt idx="1">
                  <c:v>3034</c:v>
                </c:pt>
                <c:pt idx="2">
                  <c:v>3126</c:v>
                </c:pt>
                <c:pt idx="3">
                  <c:v>3201</c:v>
                </c:pt>
                <c:pt idx="4">
                  <c:v>3257</c:v>
                </c:pt>
                <c:pt idx="5">
                  <c:v>3275</c:v>
                </c:pt>
                <c:pt idx="6">
                  <c:v>3283</c:v>
                </c:pt>
                <c:pt idx="7">
                  <c:v>3283</c:v>
                </c:pt>
                <c:pt idx="8">
                  <c:v>3281</c:v>
                </c:pt>
                <c:pt idx="9">
                  <c:v>3277</c:v>
                </c:pt>
                <c:pt idx="10">
                  <c:v>3268</c:v>
                </c:pt>
                <c:pt idx="11">
                  <c:v>3254</c:v>
                </c:pt>
                <c:pt idx="12">
                  <c:v>3388</c:v>
                </c:pt>
                <c:pt idx="13">
                  <c:v>3266</c:v>
                </c:pt>
                <c:pt idx="14">
                  <c:v>3338</c:v>
                </c:pt>
                <c:pt idx="15">
                  <c:v>3368</c:v>
                </c:pt>
                <c:pt idx="16">
                  <c:v>3240</c:v>
                </c:pt>
                <c:pt idx="17">
                  <c:v>3130</c:v>
                </c:pt>
                <c:pt idx="18">
                  <c:v>2912</c:v>
                </c:pt>
                <c:pt idx="19">
                  <c:v>2717</c:v>
                </c:pt>
                <c:pt idx="20">
                  <c:v>2605</c:v>
                </c:pt>
                <c:pt idx="21">
                  <c:v>2472</c:v>
                </c:pt>
                <c:pt idx="22">
                  <c:v>2370</c:v>
                </c:pt>
                <c:pt idx="23">
                  <c:v>2390</c:v>
                </c:pt>
                <c:pt idx="24">
                  <c:v>2365</c:v>
                </c:pt>
                <c:pt idx="25">
                  <c:v>2456</c:v>
                </c:pt>
                <c:pt idx="26">
                  <c:v>2604</c:v>
                </c:pt>
                <c:pt idx="27">
                  <c:v>2714</c:v>
                </c:pt>
                <c:pt idx="28">
                  <c:v>2955</c:v>
                </c:pt>
                <c:pt idx="29">
                  <c:v>3253</c:v>
                </c:pt>
                <c:pt idx="30">
                  <c:v>3447</c:v>
                </c:pt>
                <c:pt idx="31">
                  <c:v>3585</c:v>
                </c:pt>
                <c:pt idx="32">
                  <c:v>3722</c:v>
                </c:pt>
                <c:pt idx="33">
                  <c:v>3826</c:v>
                </c:pt>
                <c:pt idx="34">
                  <c:v>3963</c:v>
                </c:pt>
                <c:pt idx="35">
                  <c:v>3954</c:v>
                </c:pt>
                <c:pt idx="36">
                  <c:v>3708</c:v>
                </c:pt>
                <c:pt idx="37">
                  <c:v>3542</c:v>
                </c:pt>
                <c:pt idx="38">
                  <c:v>3612</c:v>
                </c:pt>
                <c:pt idx="39">
                  <c:v>3631</c:v>
                </c:pt>
                <c:pt idx="40">
                  <c:v>3741</c:v>
                </c:pt>
                <c:pt idx="41">
                  <c:v>3659</c:v>
                </c:pt>
                <c:pt idx="42">
                  <c:v>3795</c:v>
                </c:pt>
                <c:pt idx="43">
                  <c:v>3873</c:v>
                </c:pt>
                <c:pt idx="44">
                  <c:v>3981</c:v>
                </c:pt>
                <c:pt idx="45">
                  <c:v>3867</c:v>
                </c:pt>
                <c:pt idx="46">
                  <c:v>3857</c:v>
                </c:pt>
                <c:pt idx="47">
                  <c:v>3714</c:v>
                </c:pt>
                <c:pt idx="48">
                  <c:v>3752</c:v>
                </c:pt>
                <c:pt idx="49">
                  <c:v>3592</c:v>
                </c:pt>
                <c:pt idx="50">
                  <c:v>3525</c:v>
                </c:pt>
                <c:pt idx="51">
                  <c:v>3412</c:v>
                </c:pt>
                <c:pt idx="52">
                  <c:v>3239</c:v>
                </c:pt>
                <c:pt idx="53">
                  <c:v>3242</c:v>
                </c:pt>
                <c:pt idx="54">
                  <c:v>3508</c:v>
                </c:pt>
                <c:pt idx="55">
                  <c:v>3479</c:v>
                </c:pt>
                <c:pt idx="56">
                  <c:v>3405</c:v>
                </c:pt>
                <c:pt idx="57">
                  <c:v>3461</c:v>
                </c:pt>
                <c:pt idx="58">
                  <c:v>3600</c:v>
                </c:pt>
                <c:pt idx="59">
                  <c:v>3845</c:v>
                </c:pt>
                <c:pt idx="60">
                  <c:v>4171</c:v>
                </c:pt>
                <c:pt idx="61">
                  <c:v>4273</c:v>
                </c:pt>
                <c:pt idx="62">
                  <c:v>4215</c:v>
                </c:pt>
                <c:pt idx="63">
                  <c:v>4206</c:v>
                </c:pt>
                <c:pt idx="64">
                  <c:v>4276</c:v>
                </c:pt>
                <c:pt idx="65">
                  <c:v>4138</c:v>
                </c:pt>
                <c:pt idx="66">
                  <c:v>4186</c:v>
                </c:pt>
                <c:pt idx="67">
                  <c:v>4044</c:v>
                </c:pt>
                <c:pt idx="68">
                  <c:v>3892</c:v>
                </c:pt>
                <c:pt idx="69">
                  <c:v>3621</c:v>
                </c:pt>
                <c:pt idx="70">
                  <c:v>3482</c:v>
                </c:pt>
                <c:pt idx="71">
                  <c:v>3256</c:v>
                </c:pt>
                <c:pt idx="72">
                  <c:v>3105</c:v>
                </c:pt>
                <c:pt idx="73">
                  <c:v>2983</c:v>
                </c:pt>
                <c:pt idx="74">
                  <c:v>2821</c:v>
                </c:pt>
                <c:pt idx="75">
                  <c:v>2644</c:v>
                </c:pt>
                <c:pt idx="76">
                  <c:v>2668</c:v>
                </c:pt>
                <c:pt idx="77">
                  <c:v>2476</c:v>
                </c:pt>
                <c:pt idx="78">
                  <c:v>2415</c:v>
                </c:pt>
                <c:pt idx="79">
                  <c:v>2162</c:v>
                </c:pt>
                <c:pt idx="80">
                  <c:v>1978</c:v>
                </c:pt>
                <c:pt idx="81">
                  <c:v>1893</c:v>
                </c:pt>
                <c:pt idx="82">
                  <c:v>1686</c:v>
                </c:pt>
                <c:pt idx="83">
                  <c:v>1488</c:v>
                </c:pt>
                <c:pt idx="84">
                  <c:v>1264</c:v>
                </c:pt>
                <c:pt idx="85">
                  <c:v>1163</c:v>
                </c:pt>
                <c:pt idx="86">
                  <c:v>1010</c:v>
                </c:pt>
                <c:pt idx="87">
                  <c:v>913</c:v>
                </c:pt>
                <c:pt idx="88">
                  <c:v>793</c:v>
                </c:pt>
                <c:pt idx="89">
                  <c:v>695</c:v>
                </c:pt>
                <c:pt idx="90">
                  <c:v>565</c:v>
                </c:pt>
                <c:pt idx="91">
                  <c:v>503</c:v>
                </c:pt>
                <c:pt idx="92">
                  <c:v>466</c:v>
                </c:pt>
                <c:pt idx="93">
                  <c:v>377</c:v>
                </c:pt>
                <c:pt idx="94">
                  <c:v>302</c:v>
                </c:pt>
                <c:pt idx="95">
                  <c:v>234</c:v>
                </c:pt>
                <c:pt idx="96">
                  <c:v>186</c:v>
                </c:pt>
                <c:pt idx="97">
                  <c:v>121</c:v>
                </c:pt>
                <c:pt idx="98">
                  <c:v>91</c:v>
                </c:pt>
                <c:pt idx="99">
                  <c:v>70</c:v>
                </c:pt>
                <c:pt idx="100">
                  <c:v>120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-3088</c:v>
                </c:pt>
                <c:pt idx="1">
                  <c:v>-3195</c:v>
                </c:pt>
                <c:pt idx="2">
                  <c:v>-3288</c:v>
                </c:pt>
                <c:pt idx="3">
                  <c:v>-3366</c:v>
                </c:pt>
                <c:pt idx="4">
                  <c:v>-3424</c:v>
                </c:pt>
                <c:pt idx="5">
                  <c:v>-3436</c:v>
                </c:pt>
                <c:pt idx="6">
                  <c:v>-3442</c:v>
                </c:pt>
                <c:pt idx="7">
                  <c:v>-3439</c:v>
                </c:pt>
                <c:pt idx="8">
                  <c:v>-3434</c:v>
                </c:pt>
                <c:pt idx="9">
                  <c:v>-3427</c:v>
                </c:pt>
                <c:pt idx="10">
                  <c:v>-3418</c:v>
                </c:pt>
                <c:pt idx="11">
                  <c:v>-3409</c:v>
                </c:pt>
                <c:pt idx="12">
                  <c:v>-3507</c:v>
                </c:pt>
                <c:pt idx="13">
                  <c:v>-3520</c:v>
                </c:pt>
                <c:pt idx="14">
                  <c:v>-3533</c:v>
                </c:pt>
                <c:pt idx="15">
                  <c:v>-3422</c:v>
                </c:pt>
                <c:pt idx="16">
                  <c:v>-3464</c:v>
                </c:pt>
                <c:pt idx="17">
                  <c:v>-3355</c:v>
                </c:pt>
                <c:pt idx="18">
                  <c:v>-3160</c:v>
                </c:pt>
                <c:pt idx="19">
                  <c:v>-2967</c:v>
                </c:pt>
                <c:pt idx="20">
                  <c:v>-2744</c:v>
                </c:pt>
                <c:pt idx="21">
                  <c:v>-2685</c:v>
                </c:pt>
                <c:pt idx="22">
                  <c:v>-2574</c:v>
                </c:pt>
                <c:pt idx="23">
                  <c:v>-2541</c:v>
                </c:pt>
                <c:pt idx="24">
                  <c:v>-2529</c:v>
                </c:pt>
                <c:pt idx="25">
                  <c:v>-2614</c:v>
                </c:pt>
                <c:pt idx="26">
                  <c:v>-2655</c:v>
                </c:pt>
                <c:pt idx="27">
                  <c:v>-2781</c:v>
                </c:pt>
                <c:pt idx="28">
                  <c:v>-3066</c:v>
                </c:pt>
                <c:pt idx="29">
                  <c:v>-3200</c:v>
                </c:pt>
                <c:pt idx="30">
                  <c:v>-3325</c:v>
                </c:pt>
                <c:pt idx="31">
                  <c:v>-3500</c:v>
                </c:pt>
                <c:pt idx="32">
                  <c:v>-3561</c:v>
                </c:pt>
                <c:pt idx="33">
                  <c:v>-3725</c:v>
                </c:pt>
                <c:pt idx="34">
                  <c:v>-3883</c:v>
                </c:pt>
                <c:pt idx="35">
                  <c:v>-3856</c:v>
                </c:pt>
                <c:pt idx="36">
                  <c:v>-3721</c:v>
                </c:pt>
                <c:pt idx="37">
                  <c:v>-3530</c:v>
                </c:pt>
                <c:pt idx="38">
                  <c:v>-3559</c:v>
                </c:pt>
                <c:pt idx="39">
                  <c:v>-3662</c:v>
                </c:pt>
                <c:pt idx="40">
                  <c:v>-3646</c:v>
                </c:pt>
                <c:pt idx="41">
                  <c:v>-3781</c:v>
                </c:pt>
                <c:pt idx="42">
                  <c:v>-3845</c:v>
                </c:pt>
                <c:pt idx="43">
                  <c:v>-3951</c:v>
                </c:pt>
                <c:pt idx="44">
                  <c:v>-4070</c:v>
                </c:pt>
                <c:pt idx="45">
                  <c:v>-4048</c:v>
                </c:pt>
                <c:pt idx="46">
                  <c:v>-3948</c:v>
                </c:pt>
                <c:pt idx="47">
                  <c:v>-3841</c:v>
                </c:pt>
                <c:pt idx="48">
                  <c:v>-3799</c:v>
                </c:pt>
                <c:pt idx="49">
                  <c:v>-3769</c:v>
                </c:pt>
                <c:pt idx="50">
                  <c:v>-3704</c:v>
                </c:pt>
                <c:pt idx="51">
                  <c:v>-3486</c:v>
                </c:pt>
                <c:pt idx="52">
                  <c:v>-3420</c:v>
                </c:pt>
                <c:pt idx="53">
                  <c:v>-3378</c:v>
                </c:pt>
                <c:pt idx="54">
                  <c:v>-3502</c:v>
                </c:pt>
                <c:pt idx="55">
                  <c:v>-3530</c:v>
                </c:pt>
                <c:pt idx="56">
                  <c:v>-3555</c:v>
                </c:pt>
                <c:pt idx="57">
                  <c:v>-3497</c:v>
                </c:pt>
                <c:pt idx="58">
                  <c:v>-3585</c:v>
                </c:pt>
                <c:pt idx="59">
                  <c:v>-3774</c:v>
                </c:pt>
                <c:pt idx="60">
                  <c:v>-4248</c:v>
                </c:pt>
                <c:pt idx="61">
                  <c:v>-4283</c:v>
                </c:pt>
                <c:pt idx="62">
                  <c:v>-4223</c:v>
                </c:pt>
                <c:pt idx="63">
                  <c:v>-4249</c:v>
                </c:pt>
                <c:pt idx="64">
                  <c:v>-4349</c:v>
                </c:pt>
                <c:pt idx="65">
                  <c:v>-4140</c:v>
                </c:pt>
                <c:pt idx="66">
                  <c:v>-4117</c:v>
                </c:pt>
                <c:pt idx="67">
                  <c:v>-4076</c:v>
                </c:pt>
                <c:pt idx="68">
                  <c:v>-3963</c:v>
                </c:pt>
                <c:pt idx="69">
                  <c:v>-3572</c:v>
                </c:pt>
                <c:pt idx="70">
                  <c:v>-3542</c:v>
                </c:pt>
                <c:pt idx="71">
                  <c:v>-3320</c:v>
                </c:pt>
                <c:pt idx="72">
                  <c:v>-3045</c:v>
                </c:pt>
                <c:pt idx="73">
                  <c:v>-2949</c:v>
                </c:pt>
                <c:pt idx="74">
                  <c:v>-2821</c:v>
                </c:pt>
                <c:pt idx="75">
                  <c:v>-2531</c:v>
                </c:pt>
                <c:pt idx="76">
                  <c:v>-2469</c:v>
                </c:pt>
                <c:pt idx="77">
                  <c:v>-2369</c:v>
                </c:pt>
                <c:pt idx="78">
                  <c:v>-2169</c:v>
                </c:pt>
                <c:pt idx="79">
                  <c:v>-2008</c:v>
                </c:pt>
                <c:pt idx="80">
                  <c:v>-1859</c:v>
                </c:pt>
                <c:pt idx="81">
                  <c:v>-1582</c:v>
                </c:pt>
                <c:pt idx="82">
                  <c:v>-1437</c:v>
                </c:pt>
                <c:pt idx="83">
                  <c:v>-1284</c:v>
                </c:pt>
                <c:pt idx="84">
                  <c:v>-1106</c:v>
                </c:pt>
                <c:pt idx="85">
                  <c:v>-911</c:v>
                </c:pt>
                <c:pt idx="86">
                  <c:v>-728</c:v>
                </c:pt>
                <c:pt idx="87">
                  <c:v>-620</c:v>
                </c:pt>
                <c:pt idx="88">
                  <c:v>-554</c:v>
                </c:pt>
                <c:pt idx="89">
                  <c:v>-441</c:v>
                </c:pt>
                <c:pt idx="90">
                  <c:v>-337</c:v>
                </c:pt>
                <c:pt idx="91">
                  <c:v>-278</c:v>
                </c:pt>
                <c:pt idx="92">
                  <c:v>-233</c:v>
                </c:pt>
                <c:pt idx="93">
                  <c:v>-170</c:v>
                </c:pt>
                <c:pt idx="94">
                  <c:v>-130</c:v>
                </c:pt>
                <c:pt idx="95">
                  <c:v>-96</c:v>
                </c:pt>
                <c:pt idx="96">
                  <c:v>-67</c:v>
                </c:pt>
                <c:pt idx="97">
                  <c:v>-43</c:v>
                </c:pt>
                <c:pt idx="98">
                  <c:v>-27</c:v>
                </c:pt>
                <c:pt idx="99">
                  <c:v>-17</c:v>
                </c:pt>
                <c:pt idx="100">
                  <c:v>-22</c:v>
                </c:pt>
              </c:numCache>
            </c:numRef>
          </c:val>
        </c:ser>
        <c:dLbls>
          <c:showLegendKey val="0"/>
          <c:showVal val="0"/>
          <c:showCatName val="0"/>
          <c:showSerName val="0"/>
          <c:showPercent val="0"/>
          <c:showBubbleSize val="0"/>
        </c:dLbls>
        <c:gapWidth val="5"/>
        <c:overlap val="100"/>
        <c:axId val="87594496"/>
        <c:axId val="87596032"/>
      </c:barChart>
      <c:catAx>
        <c:axId val="87594496"/>
        <c:scaling>
          <c:orientation val="minMax"/>
        </c:scaling>
        <c:delete val="0"/>
        <c:axPos val="l"/>
        <c:majorTickMark val="out"/>
        <c:minorTickMark val="none"/>
        <c:tickLblPos val="low"/>
        <c:crossAx val="87596032"/>
        <c:crosses val="autoZero"/>
        <c:auto val="1"/>
        <c:lblAlgn val="ctr"/>
        <c:lblOffset val="100"/>
        <c:noMultiLvlLbl val="0"/>
      </c:catAx>
      <c:valAx>
        <c:axId val="8759603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759449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2910</c:v>
                </c:pt>
                <c:pt idx="1">
                  <c:v>3018</c:v>
                </c:pt>
                <c:pt idx="2">
                  <c:v>3118</c:v>
                </c:pt>
                <c:pt idx="3">
                  <c:v>3202</c:v>
                </c:pt>
                <c:pt idx="4">
                  <c:v>3275</c:v>
                </c:pt>
                <c:pt idx="5">
                  <c:v>3308</c:v>
                </c:pt>
                <c:pt idx="6">
                  <c:v>3323</c:v>
                </c:pt>
                <c:pt idx="7">
                  <c:v>3328</c:v>
                </c:pt>
                <c:pt idx="8">
                  <c:v>3329</c:v>
                </c:pt>
                <c:pt idx="9">
                  <c:v>3327</c:v>
                </c:pt>
                <c:pt idx="10">
                  <c:v>3318</c:v>
                </c:pt>
                <c:pt idx="11">
                  <c:v>3305</c:v>
                </c:pt>
                <c:pt idx="12">
                  <c:v>3293</c:v>
                </c:pt>
                <c:pt idx="13">
                  <c:v>3423</c:v>
                </c:pt>
                <c:pt idx="14">
                  <c:v>3302</c:v>
                </c:pt>
                <c:pt idx="15">
                  <c:v>3315</c:v>
                </c:pt>
                <c:pt idx="16">
                  <c:v>3336</c:v>
                </c:pt>
                <c:pt idx="17">
                  <c:v>3228</c:v>
                </c:pt>
                <c:pt idx="18">
                  <c:v>3105</c:v>
                </c:pt>
                <c:pt idx="19">
                  <c:v>2898</c:v>
                </c:pt>
                <c:pt idx="20">
                  <c:v>2676</c:v>
                </c:pt>
                <c:pt idx="21">
                  <c:v>2559</c:v>
                </c:pt>
                <c:pt idx="22">
                  <c:v>2444</c:v>
                </c:pt>
                <c:pt idx="23">
                  <c:v>2353</c:v>
                </c:pt>
                <c:pt idx="24">
                  <c:v>2377</c:v>
                </c:pt>
                <c:pt idx="25">
                  <c:v>2449</c:v>
                </c:pt>
                <c:pt idx="26">
                  <c:v>2535</c:v>
                </c:pt>
                <c:pt idx="27">
                  <c:v>2681</c:v>
                </c:pt>
                <c:pt idx="28">
                  <c:v>2793</c:v>
                </c:pt>
                <c:pt idx="29">
                  <c:v>3033</c:v>
                </c:pt>
                <c:pt idx="30">
                  <c:v>3336</c:v>
                </c:pt>
                <c:pt idx="31">
                  <c:v>3537</c:v>
                </c:pt>
                <c:pt idx="32">
                  <c:v>3670</c:v>
                </c:pt>
                <c:pt idx="33">
                  <c:v>3810</c:v>
                </c:pt>
                <c:pt idx="34">
                  <c:v>3915</c:v>
                </c:pt>
                <c:pt idx="35">
                  <c:v>4017</c:v>
                </c:pt>
                <c:pt idx="36">
                  <c:v>4013</c:v>
                </c:pt>
                <c:pt idx="37">
                  <c:v>3758</c:v>
                </c:pt>
                <c:pt idx="38">
                  <c:v>3598</c:v>
                </c:pt>
                <c:pt idx="39">
                  <c:v>3665</c:v>
                </c:pt>
                <c:pt idx="40">
                  <c:v>3662</c:v>
                </c:pt>
                <c:pt idx="41">
                  <c:v>3774</c:v>
                </c:pt>
                <c:pt idx="42">
                  <c:v>3688</c:v>
                </c:pt>
                <c:pt idx="43">
                  <c:v>3817</c:v>
                </c:pt>
                <c:pt idx="44">
                  <c:v>3903</c:v>
                </c:pt>
                <c:pt idx="45">
                  <c:v>3992</c:v>
                </c:pt>
                <c:pt idx="46">
                  <c:v>3889</c:v>
                </c:pt>
                <c:pt idx="47">
                  <c:v>3874</c:v>
                </c:pt>
                <c:pt idx="48">
                  <c:v>3732</c:v>
                </c:pt>
                <c:pt idx="49">
                  <c:v>3763</c:v>
                </c:pt>
                <c:pt idx="50">
                  <c:v>3609</c:v>
                </c:pt>
                <c:pt idx="51">
                  <c:v>3547</c:v>
                </c:pt>
                <c:pt idx="52">
                  <c:v>3425</c:v>
                </c:pt>
                <c:pt idx="53">
                  <c:v>3256</c:v>
                </c:pt>
                <c:pt idx="54">
                  <c:v>3253</c:v>
                </c:pt>
                <c:pt idx="55">
                  <c:v>3531</c:v>
                </c:pt>
                <c:pt idx="56">
                  <c:v>3499</c:v>
                </c:pt>
                <c:pt idx="57">
                  <c:v>3427</c:v>
                </c:pt>
                <c:pt idx="58">
                  <c:v>3480</c:v>
                </c:pt>
                <c:pt idx="59">
                  <c:v>3617</c:v>
                </c:pt>
                <c:pt idx="60">
                  <c:v>3852</c:v>
                </c:pt>
                <c:pt idx="61">
                  <c:v>4173</c:v>
                </c:pt>
                <c:pt idx="62">
                  <c:v>4273</c:v>
                </c:pt>
                <c:pt idx="63">
                  <c:v>4216</c:v>
                </c:pt>
                <c:pt idx="64">
                  <c:v>4202</c:v>
                </c:pt>
                <c:pt idx="65">
                  <c:v>4258</c:v>
                </c:pt>
                <c:pt idx="66">
                  <c:v>4117</c:v>
                </c:pt>
                <c:pt idx="67">
                  <c:v>4162</c:v>
                </c:pt>
                <c:pt idx="68">
                  <c:v>4016</c:v>
                </c:pt>
                <c:pt idx="69">
                  <c:v>3862</c:v>
                </c:pt>
                <c:pt idx="70">
                  <c:v>3571</c:v>
                </c:pt>
                <c:pt idx="71">
                  <c:v>3432</c:v>
                </c:pt>
                <c:pt idx="72">
                  <c:v>3208</c:v>
                </c:pt>
                <c:pt idx="73">
                  <c:v>3054</c:v>
                </c:pt>
                <c:pt idx="74">
                  <c:v>2929</c:v>
                </c:pt>
                <c:pt idx="75">
                  <c:v>2764</c:v>
                </c:pt>
                <c:pt idx="76">
                  <c:v>2586</c:v>
                </c:pt>
                <c:pt idx="77">
                  <c:v>2603</c:v>
                </c:pt>
                <c:pt idx="78">
                  <c:v>2411</c:v>
                </c:pt>
                <c:pt idx="79">
                  <c:v>2345</c:v>
                </c:pt>
                <c:pt idx="80">
                  <c:v>2094</c:v>
                </c:pt>
                <c:pt idx="81">
                  <c:v>1909</c:v>
                </c:pt>
                <c:pt idx="82">
                  <c:v>1820</c:v>
                </c:pt>
                <c:pt idx="83">
                  <c:v>1614</c:v>
                </c:pt>
                <c:pt idx="84">
                  <c:v>1417</c:v>
                </c:pt>
                <c:pt idx="85">
                  <c:v>1198</c:v>
                </c:pt>
                <c:pt idx="86">
                  <c:v>1092</c:v>
                </c:pt>
                <c:pt idx="87">
                  <c:v>940</c:v>
                </c:pt>
                <c:pt idx="88">
                  <c:v>842</c:v>
                </c:pt>
                <c:pt idx="89">
                  <c:v>724</c:v>
                </c:pt>
                <c:pt idx="90">
                  <c:v>625</c:v>
                </c:pt>
                <c:pt idx="91">
                  <c:v>502</c:v>
                </c:pt>
                <c:pt idx="92">
                  <c:v>439</c:v>
                </c:pt>
                <c:pt idx="93">
                  <c:v>399</c:v>
                </c:pt>
                <c:pt idx="94">
                  <c:v>317</c:v>
                </c:pt>
                <c:pt idx="95">
                  <c:v>248</c:v>
                </c:pt>
                <c:pt idx="96">
                  <c:v>187</c:v>
                </c:pt>
                <c:pt idx="97">
                  <c:v>145</c:v>
                </c:pt>
                <c:pt idx="98">
                  <c:v>93</c:v>
                </c:pt>
                <c:pt idx="99">
                  <c:v>67</c:v>
                </c:pt>
                <c:pt idx="100">
                  <c:v>129</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-3065</c:v>
                </c:pt>
                <c:pt idx="1">
                  <c:v>-3177</c:v>
                </c:pt>
                <c:pt idx="2">
                  <c:v>-3280</c:v>
                </c:pt>
                <c:pt idx="3">
                  <c:v>-3368</c:v>
                </c:pt>
                <c:pt idx="4">
                  <c:v>-3442</c:v>
                </c:pt>
                <c:pt idx="5">
                  <c:v>-3471</c:v>
                </c:pt>
                <c:pt idx="6">
                  <c:v>-3484</c:v>
                </c:pt>
                <c:pt idx="7">
                  <c:v>-3487</c:v>
                </c:pt>
                <c:pt idx="8">
                  <c:v>-3485</c:v>
                </c:pt>
                <c:pt idx="9">
                  <c:v>-3479</c:v>
                </c:pt>
                <c:pt idx="10">
                  <c:v>-3471</c:v>
                </c:pt>
                <c:pt idx="11">
                  <c:v>-3463</c:v>
                </c:pt>
                <c:pt idx="12">
                  <c:v>-3455</c:v>
                </c:pt>
                <c:pt idx="13">
                  <c:v>-3551</c:v>
                </c:pt>
                <c:pt idx="14">
                  <c:v>-3561</c:v>
                </c:pt>
                <c:pt idx="15">
                  <c:v>-3524</c:v>
                </c:pt>
                <c:pt idx="16">
                  <c:v>-3411</c:v>
                </c:pt>
                <c:pt idx="17">
                  <c:v>-3452</c:v>
                </c:pt>
                <c:pt idx="18">
                  <c:v>-3347</c:v>
                </c:pt>
                <c:pt idx="19">
                  <c:v>-3162</c:v>
                </c:pt>
                <c:pt idx="20">
                  <c:v>-2919</c:v>
                </c:pt>
                <c:pt idx="21">
                  <c:v>-2709</c:v>
                </c:pt>
                <c:pt idx="22">
                  <c:v>-2653</c:v>
                </c:pt>
                <c:pt idx="23">
                  <c:v>-2563</c:v>
                </c:pt>
                <c:pt idx="24">
                  <c:v>-2521</c:v>
                </c:pt>
                <c:pt idx="25">
                  <c:v>-2578</c:v>
                </c:pt>
                <c:pt idx="26">
                  <c:v>-2654</c:v>
                </c:pt>
                <c:pt idx="27">
                  <c:v>-2699</c:v>
                </c:pt>
                <c:pt idx="28">
                  <c:v>-2828</c:v>
                </c:pt>
                <c:pt idx="29">
                  <c:v>-3103</c:v>
                </c:pt>
                <c:pt idx="30">
                  <c:v>-3276</c:v>
                </c:pt>
                <c:pt idx="31">
                  <c:v>-3404</c:v>
                </c:pt>
                <c:pt idx="32">
                  <c:v>-3574</c:v>
                </c:pt>
                <c:pt idx="33">
                  <c:v>-3647</c:v>
                </c:pt>
                <c:pt idx="34">
                  <c:v>-3806</c:v>
                </c:pt>
                <c:pt idx="35">
                  <c:v>-3940</c:v>
                </c:pt>
                <c:pt idx="36">
                  <c:v>-3906</c:v>
                </c:pt>
                <c:pt idx="37">
                  <c:v>-3787</c:v>
                </c:pt>
                <c:pt idx="38">
                  <c:v>-3585</c:v>
                </c:pt>
                <c:pt idx="39">
                  <c:v>-3615</c:v>
                </c:pt>
                <c:pt idx="40">
                  <c:v>-3708</c:v>
                </c:pt>
                <c:pt idx="41">
                  <c:v>-3698</c:v>
                </c:pt>
                <c:pt idx="42">
                  <c:v>-3832</c:v>
                </c:pt>
                <c:pt idx="43">
                  <c:v>-3884</c:v>
                </c:pt>
                <c:pt idx="44">
                  <c:v>-3998</c:v>
                </c:pt>
                <c:pt idx="45">
                  <c:v>-4086</c:v>
                </c:pt>
                <c:pt idx="46">
                  <c:v>-4067</c:v>
                </c:pt>
                <c:pt idx="47">
                  <c:v>-3960</c:v>
                </c:pt>
                <c:pt idx="48">
                  <c:v>-3858</c:v>
                </c:pt>
                <c:pt idx="49">
                  <c:v>-3804</c:v>
                </c:pt>
                <c:pt idx="50">
                  <c:v>-3780</c:v>
                </c:pt>
                <c:pt idx="51">
                  <c:v>-3716</c:v>
                </c:pt>
                <c:pt idx="52">
                  <c:v>-3501</c:v>
                </c:pt>
                <c:pt idx="53">
                  <c:v>-3431</c:v>
                </c:pt>
                <c:pt idx="54">
                  <c:v>-3382</c:v>
                </c:pt>
                <c:pt idx="55">
                  <c:v>-3525</c:v>
                </c:pt>
                <c:pt idx="56">
                  <c:v>-3546</c:v>
                </c:pt>
                <c:pt idx="57">
                  <c:v>-3570</c:v>
                </c:pt>
                <c:pt idx="58">
                  <c:v>-3511</c:v>
                </c:pt>
                <c:pt idx="59">
                  <c:v>-3592</c:v>
                </c:pt>
                <c:pt idx="60">
                  <c:v>-3790</c:v>
                </c:pt>
                <c:pt idx="61">
                  <c:v>-4253</c:v>
                </c:pt>
                <c:pt idx="62">
                  <c:v>-4285</c:v>
                </c:pt>
                <c:pt idx="63">
                  <c:v>-4223</c:v>
                </c:pt>
                <c:pt idx="64">
                  <c:v>-4243</c:v>
                </c:pt>
                <c:pt idx="65">
                  <c:v>-4326</c:v>
                </c:pt>
                <c:pt idx="66">
                  <c:v>-4118</c:v>
                </c:pt>
                <c:pt idx="67">
                  <c:v>-4090</c:v>
                </c:pt>
                <c:pt idx="68">
                  <c:v>-4044</c:v>
                </c:pt>
                <c:pt idx="69">
                  <c:v>-3924</c:v>
                </c:pt>
                <c:pt idx="70">
                  <c:v>-3517</c:v>
                </c:pt>
                <c:pt idx="71">
                  <c:v>-3483</c:v>
                </c:pt>
                <c:pt idx="72">
                  <c:v>-3258</c:v>
                </c:pt>
                <c:pt idx="73">
                  <c:v>-2984</c:v>
                </c:pt>
                <c:pt idx="74">
                  <c:v>-2884</c:v>
                </c:pt>
                <c:pt idx="75">
                  <c:v>-2745</c:v>
                </c:pt>
                <c:pt idx="76">
                  <c:v>-2459</c:v>
                </c:pt>
                <c:pt idx="77">
                  <c:v>-2390</c:v>
                </c:pt>
                <c:pt idx="78">
                  <c:v>-2286</c:v>
                </c:pt>
                <c:pt idx="79">
                  <c:v>-2087</c:v>
                </c:pt>
                <c:pt idx="80">
                  <c:v>-1919</c:v>
                </c:pt>
                <c:pt idx="81">
                  <c:v>-1767</c:v>
                </c:pt>
                <c:pt idx="82">
                  <c:v>-1497</c:v>
                </c:pt>
                <c:pt idx="83">
                  <c:v>-1350</c:v>
                </c:pt>
                <c:pt idx="84">
                  <c:v>-1197</c:v>
                </c:pt>
                <c:pt idx="85">
                  <c:v>-1016</c:v>
                </c:pt>
                <c:pt idx="86">
                  <c:v>-828</c:v>
                </c:pt>
                <c:pt idx="87">
                  <c:v>-655</c:v>
                </c:pt>
                <c:pt idx="88">
                  <c:v>-550</c:v>
                </c:pt>
                <c:pt idx="89">
                  <c:v>-484</c:v>
                </c:pt>
                <c:pt idx="90">
                  <c:v>-380</c:v>
                </c:pt>
                <c:pt idx="91">
                  <c:v>-285</c:v>
                </c:pt>
                <c:pt idx="92">
                  <c:v>-230</c:v>
                </c:pt>
                <c:pt idx="93">
                  <c:v>-188</c:v>
                </c:pt>
                <c:pt idx="94">
                  <c:v>-134</c:v>
                </c:pt>
                <c:pt idx="95">
                  <c:v>-100</c:v>
                </c:pt>
                <c:pt idx="96">
                  <c:v>-71</c:v>
                </c:pt>
                <c:pt idx="97">
                  <c:v>-48</c:v>
                </c:pt>
                <c:pt idx="98">
                  <c:v>-30</c:v>
                </c:pt>
                <c:pt idx="99">
                  <c:v>-18</c:v>
                </c:pt>
                <c:pt idx="100">
                  <c:v>-24</c:v>
                </c:pt>
              </c:numCache>
            </c:numRef>
          </c:val>
        </c:ser>
        <c:dLbls>
          <c:showLegendKey val="0"/>
          <c:showVal val="0"/>
          <c:showCatName val="0"/>
          <c:showSerName val="0"/>
          <c:showPercent val="0"/>
          <c:showBubbleSize val="0"/>
        </c:dLbls>
        <c:gapWidth val="5"/>
        <c:overlap val="100"/>
        <c:axId val="89078400"/>
        <c:axId val="89080192"/>
      </c:barChart>
      <c:catAx>
        <c:axId val="89078400"/>
        <c:scaling>
          <c:orientation val="minMax"/>
        </c:scaling>
        <c:delete val="0"/>
        <c:axPos val="l"/>
        <c:majorTickMark val="out"/>
        <c:minorTickMark val="none"/>
        <c:tickLblPos val="low"/>
        <c:crossAx val="89080192"/>
        <c:crosses val="autoZero"/>
        <c:auto val="1"/>
        <c:lblAlgn val="ctr"/>
        <c:lblOffset val="100"/>
        <c:noMultiLvlLbl val="0"/>
      </c:catAx>
      <c:valAx>
        <c:axId val="8908019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907840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2882</c:v>
                </c:pt>
                <c:pt idx="1">
                  <c:v>2995</c:v>
                </c:pt>
                <c:pt idx="2">
                  <c:v>3101</c:v>
                </c:pt>
                <c:pt idx="3">
                  <c:v>3194</c:v>
                </c:pt>
                <c:pt idx="4">
                  <c:v>3276</c:v>
                </c:pt>
                <c:pt idx="5">
                  <c:v>3325</c:v>
                </c:pt>
                <c:pt idx="6">
                  <c:v>3356</c:v>
                </c:pt>
                <c:pt idx="7">
                  <c:v>3368</c:v>
                </c:pt>
                <c:pt idx="8">
                  <c:v>3374</c:v>
                </c:pt>
                <c:pt idx="9">
                  <c:v>3375</c:v>
                </c:pt>
                <c:pt idx="10">
                  <c:v>3367</c:v>
                </c:pt>
                <c:pt idx="11">
                  <c:v>3355</c:v>
                </c:pt>
                <c:pt idx="12">
                  <c:v>3344</c:v>
                </c:pt>
                <c:pt idx="13">
                  <c:v>3333</c:v>
                </c:pt>
                <c:pt idx="14">
                  <c:v>3458</c:v>
                </c:pt>
                <c:pt idx="15">
                  <c:v>3280</c:v>
                </c:pt>
                <c:pt idx="16">
                  <c:v>3286</c:v>
                </c:pt>
                <c:pt idx="17">
                  <c:v>3321</c:v>
                </c:pt>
                <c:pt idx="18">
                  <c:v>3201</c:v>
                </c:pt>
                <c:pt idx="19">
                  <c:v>3088</c:v>
                </c:pt>
                <c:pt idx="20">
                  <c:v>2849</c:v>
                </c:pt>
                <c:pt idx="21">
                  <c:v>2633</c:v>
                </c:pt>
                <c:pt idx="22">
                  <c:v>2524</c:v>
                </c:pt>
                <c:pt idx="23">
                  <c:v>2425</c:v>
                </c:pt>
                <c:pt idx="24">
                  <c:v>2342</c:v>
                </c:pt>
                <c:pt idx="25">
                  <c:v>2463</c:v>
                </c:pt>
                <c:pt idx="26">
                  <c:v>2523</c:v>
                </c:pt>
                <c:pt idx="27">
                  <c:v>2617</c:v>
                </c:pt>
                <c:pt idx="28">
                  <c:v>2754</c:v>
                </c:pt>
                <c:pt idx="29">
                  <c:v>2872</c:v>
                </c:pt>
                <c:pt idx="30">
                  <c:v>3118</c:v>
                </c:pt>
                <c:pt idx="31">
                  <c:v>3423</c:v>
                </c:pt>
                <c:pt idx="32">
                  <c:v>3620</c:v>
                </c:pt>
                <c:pt idx="33">
                  <c:v>3756</c:v>
                </c:pt>
                <c:pt idx="34">
                  <c:v>3895</c:v>
                </c:pt>
                <c:pt idx="35">
                  <c:v>3969</c:v>
                </c:pt>
                <c:pt idx="36">
                  <c:v>4077</c:v>
                </c:pt>
                <c:pt idx="37">
                  <c:v>4063</c:v>
                </c:pt>
                <c:pt idx="38">
                  <c:v>3812</c:v>
                </c:pt>
                <c:pt idx="39">
                  <c:v>3654</c:v>
                </c:pt>
                <c:pt idx="40">
                  <c:v>3695</c:v>
                </c:pt>
                <c:pt idx="41">
                  <c:v>3697</c:v>
                </c:pt>
                <c:pt idx="42">
                  <c:v>3799</c:v>
                </c:pt>
                <c:pt idx="43">
                  <c:v>3713</c:v>
                </c:pt>
                <c:pt idx="44">
                  <c:v>3847</c:v>
                </c:pt>
                <c:pt idx="45">
                  <c:v>3913</c:v>
                </c:pt>
                <c:pt idx="46">
                  <c:v>4011</c:v>
                </c:pt>
                <c:pt idx="47">
                  <c:v>3909</c:v>
                </c:pt>
                <c:pt idx="48">
                  <c:v>3889</c:v>
                </c:pt>
                <c:pt idx="49">
                  <c:v>3744</c:v>
                </c:pt>
                <c:pt idx="50">
                  <c:v>3780</c:v>
                </c:pt>
                <c:pt idx="51">
                  <c:v>3630</c:v>
                </c:pt>
                <c:pt idx="52">
                  <c:v>3561</c:v>
                </c:pt>
                <c:pt idx="53">
                  <c:v>3439</c:v>
                </c:pt>
                <c:pt idx="54">
                  <c:v>3268</c:v>
                </c:pt>
                <c:pt idx="55">
                  <c:v>3280</c:v>
                </c:pt>
                <c:pt idx="56">
                  <c:v>3550</c:v>
                </c:pt>
                <c:pt idx="57">
                  <c:v>3519</c:v>
                </c:pt>
                <c:pt idx="58">
                  <c:v>3446</c:v>
                </c:pt>
                <c:pt idx="59">
                  <c:v>3499</c:v>
                </c:pt>
                <c:pt idx="60">
                  <c:v>3626</c:v>
                </c:pt>
                <c:pt idx="61">
                  <c:v>3855</c:v>
                </c:pt>
                <c:pt idx="62">
                  <c:v>4175</c:v>
                </c:pt>
                <c:pt idx="63">
                  <c:v>4272</c:v>
                </c:pt>
                <c:pt idx="64">
                  <c:v>4214</c:v>
                </c:pt>
                <c:pt idx="65">
                  <c:v>4183</c:v>
                </c:pt>
                <c:pt idx="66">
                  <c:v>4235</c:v>
                </c:pt>
                <c:pt idx="67">
                  <c:v>4096</c:v>
                </c:pt>
                <c:pt idx="68">
                  <c:v>4132</c:v>
                </c:pt>
                <c:pt idx="69">
                  <c:v>3985</c:v>
                </c:pt>
                <c:pt idx="70">
                  <c:v>3808</c:v>
                </c:pt>
                <c:pt idx="71">
                  <c:v>3520</c:v>
                </c:pt>
                <c:pt idx="72">
                  <c:v>3381</c:v>
                </c:pt>
                <c:pt idx="73">
                  <c:v>3156</c:v>
                </c:pt>
                <c:pt idx="74">
                  <c:v>2999</c:v>
                </c:pt>
                <c:pt idx="75">
                  <c:v>2869</c:v>
                </c:pt>
                <c:pt idx="76">
                  <c:v>2703</c:v>
                </c:pt>
                <c:pt idx="77">
                  <c:v>2525</c:v>
                </c:pt>
                <c:pt idx="78">
                  <c:v>2534</c:v>
                </c:pt>
                <c:pt idx="79">
                  <c:v>2343</c:v>
                </c:pt>
                <c:pt idx="80">
                  <c:v>2272</c:v>
                </c:pt>
                <c:pt idx="81">
                  <c:v>2023</c:v>
                </c:pt>
                <c:pt idx="82">
                  <c:v>1837</c:v>
                </c:pt>
                <c:pt idx="83">
                  <c:v>1741</c:v>
                </c:pt>
                <c:pt idx="84">
                  <c:v>1537</c:v>
                </c:pt>
                <c:pt idx="85">
                  <c:v>1342</c:v>
                </c:pt>
                <c:pt idx="86">
                  <c:v>1127</c:v>
                </c:pt>
                <c:pt idx="87">
                  <c:v>1017</c:v>
                </c:pt>
                <c:pt idx="88">
                  <c:v>867</c:v>
                </c:pt>
                <c:pt idx="89">
                  <c:v>769</c:v>
                </c:pt>
                <c:pt idx="90">
                  <c:v>652</c:v>
                </c:pt>
                <c:pt idx="91">
                  <c:v>554</c:v>
                </c:pt>
                <c:pt idx="92">
                  <c:v>439</c:v>
                </c:pt>
                <c:pt idx="93">
                  <c:v>376</c:v>
                </c:pt>
                <c:pt idx="94">
                  <c:v>335</c:v>
                </c:pt>
                <c:pt idx="95">
                  <c:v>260</c:v>
                </c:pt>
                <c:pt idx="96">
                  <c:v>199</c:v>
                </c:pt>
                <c:pt idx="97">
                  <c:v>147</c:v>
                </c:pt>
                <c:pt idx="98">
                  <c:v>111</c:v>
                </c:pt>
                <c:pt idx="99">
                  <c:v>69</c:v>
                </c:pt>
                <c:pt idx="100">
                  <c:v>132</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-3036</c:v>
                </c:pt>
                <c:pt idx="1">
                  <c:v>-3154</c:v>
                </c:pt>
                <c:pt idx="2">
                  <c:v>-3262</c:v>
                </c:pt>
                <c:pt idx="3">
                  <c:v>-3359</c:v>
                </c:pt>
                <c:pt idx="4">
                  <c:v>-3444</c:v>
                </c:pt>
                <c:pt idx="5">
                  <c:v>-3489</c:v>
                </c:pt>
                <c:pt idx="6">
                  <c:v>-3518</c:v>
                </c:pt>
                <c:pt idx="7">
                  <c:v>-3529</c:v>
                </c:pt>
                <c:pt idx="8">
                  <c:v>-3532</c:v>
                </c:pt>
                <c:pt idx="9">
                  <c:v>-3530</c:v>
                </c:pt>
                <c:pt idx="10">
                  <c:v>-3523</c:v>
                </c:pt>
                <c:pt idx="11">
                  <c:v>-3516</c:v>
                </c:pt>
                <c:pt idx="12">
                  <c:v>-3508</c:v>
                </c:pt>
                <c:pt idx="13">
                  <c:v>-3501</c:v>
                </c:pt>
                <c:pt idx="14">
                  <c:v>-3593</c:v>
                </c:pt>
                <c:pt idx="15">
                  <c:v>-3551</c:v>
                </c:pt>
                <c:pt idx="16">
                  <c:v>-3511</c:v>
                </c:pt>
                <c:pt idx="17">
                  <c:v>-3402</c:v>
                </c:pt>
                <c:pt idx="18">
                  <c:v>-3442</c:v>
                </c:pt>
                <c:pt idx="19">
                  <c:v>-3346</c:v>
                </c:pt>
                <c:pt idx="20">
                  <c:v>-3107</c:v>
                </c:pt>
                <c:pt idx="21">
                  <c:v>-2878</c:v>
                </c:pt>
                <c:pt idx="22">
                  <c:v>-2676</c:v>
                </c:pt>
                <c:pt idx="23">
                  <c:v>-2639</c:v>
                </c:pt>
                <c:pt idx="24">
                  <c:v>-2541</c:v>
                </c:pt>
                <c:pt idx="25">
                  <c:v>-2569</c:v>
                </c:pt>
                <c:pt idx="26">
                  <c:v>-2619</c:v>
                </c:pt>
                <c:pt idx="27">
                  <c:v>-2699</c:v>
                </c:pt>
                <c:pt idx="28">
                  <c:v>-2747</c:v>
                </c:pt>
                <c:pt idx="29">
                  <c:v>-2873</c:v>
                </c:pt>
                <c:pt idx="30">
                  <c:v>-3178</c:v>
                </c:pt>
                <c:pt idx="31">
                  <c:v>-3353</c:v>
                </c:pt>
                <c:pt idx="32">
                  <c:v>-3477</c:v>
                </c:pt>
                <c:pt idx="33">
                  <c:v>-3657</c:v>
                </c:pt>
                <c:pt idx="34">
                  <c:v>-3729</c:v>
                </c:pt>
                <c:pt idx="35">
                  <c:v>-3861</c:v>
                </c:pt>
                <c:pt idx="36">
                  <c:v>-3989</c:v>
                </c:pt>
                <c:pt idx="37">
                  <c:v>-3973</c:v>
                </c:pt>
                <c:pt idx="38">
                  <c:v>-3839</c:v>
                </c:pt>
                <c:pt idx="39">
                  <c:v>-3641</c:v>
                </c:pt>
                <c:pt idx="40">
                  <c:v>-3660</c:v>
                </c:pt>
                <c:pt idx="41">
                  <c:v>-3758</c:v>
                </c:pt>
                <c:pt idx="42">
                  <c:v>-3752</c:v>
                </c:pt>
                <c:pt idx="43">
                  <c:v>-3871</c:v>
                </c:pt>
                <c:pt idx="44">
                  <c:v>-3929</c:v>
                </c:pt>
                <c:pt idx="45">
                  <c:v>-4015</c:v>
                </c:pt>
                <c:pt idx="46">
                  <c:v>-4106</c:v>
                </c:pt>
                <c:pt idx="47">
                  <c:v>-4081</c:v>
                </c:pt>
                <c:pt idx="48">
                  <c:v>-3976</c:v>
                </c:pt>
                <c:pt idx="49">
                  <c:v>-3862</c:v>
                </c:pt>
                <c:pt idx="50">
                  <c:v>-3818</c:v>
                </c:pt>
                <c:pt idx="51">
                  <c:v>-3791</c:v>
                </c:pt>
                <c:pt idx="52">
                  <c:v>-3730</c:v>
                </c:pt>
                <c:pt idx="53">
                  <c:v>-3511</c:v>
                </c:pt>
                <c:pt idx="54">
                  <c:v>-3433</c:v>
                </c:pt>
                <c:pt idx="55">
                  <c:v>-3404</c:v>
                </c:pt>
                <c:pt idx="56">
                  <c:v>-3539</c:v>
                </c:pt>
                <c:pt idx="57">
                  <c:v>-3563</c:v>
                </c:pt>
                <c:pt idx="58">
                  <c:v>-3583</c:v>
                </c:pt>
                <c:pt idx="59">
                  <c:v>-3518</c:v>
                </c:pt>
                <c:pt idx="60">
                  <c:v>-3608</c:v>
                </c:pt>
                <c:pt idx="61">
                  <c:v>-3802</c:v>
                </c:pt>
                <c:pt idx="62">
                  <c:v>-4255</c:v>
                </c:pt>
                <c:pt idx="63">
                  <c:v>-4285</c:v>
                </c:pt>
                <c:pt idx="64">
                  <c:v>-4221</c:v>
                </c:pt>
                <c:pt idx="65">
                  <c:v>-4223</c:v>
                </c:pt>
                <c:pt idx="66">
                  <c:v>-4300</c:v>
                </c:pt>
                <c:pt idx="67">
                  <c:v>-4093</c:v>
                </c:pt>
                <c:pt idx="68">
                  <c:v>-4060</c:v>
                </c:pt>
                <c:pt idx="69">
                  <c:v>-4006</c:v>
                </c:pt>
                <c:pt idx="70">
                  <c:v>-3861</c:v>
                </c:pt>
                <c:pt idx="71">
                  <c:v>-3460</c:v>
                </c:pt>
                <c:pt idx="72">
                  <c:v>-3418</c:v>
                </c:pt>
                <c:pt idx="73">
                  <c:v>-3193</c:v>
                </c:pt>
                <c:pt idx="74">
                  <c:v>-2919</c:v>
                </c:pt>
                <c:pt idx="75">
                  <c:v>-2807</c:v>
                </c:pt>
                <c:pt idx="76">
                  <c:v>-2666</c:v>
                </c:pt>
                <c:pt idx="77">
                  <c:v>-2382</c:v>
                </c:pt>
                <c:pt idx="78">
                  <c:v>-2308</c:v>
                </c:pt>
                <c:pt idx="79">
                  <c:v>-2199</c:v>
                </c:pt>
                <c:pt idx="80">
                  <c:v>-1998</c:v>
                </c:pt>
                <c:pt idx="81">
                  <c:v>-1826</c:v>
                </c:pt>
                <c:pt idx="82">
                  <c:v>-1672</c:v>
                </c:pt>
                <c:pt idx="83">
                  <c:v>-1408</c:v>
                </c:pt>
                <c:pt idx="84">
                  <c:v>-1260</c:v>
                </c:pt>
                <c:pt idx="85">
                  <c:v>-1100</c:v>
                </c:pt>
                <c:pt idx="86">
                  <c:v>-925</c:v>
                </c:pt>
                <c:pt idx="87">
                  <c:v>-746</c:v>
                </c:pt>
                <c:pt idx="88">
                  <c:v>-583</c:v>
                </c:pt>
                <c:pt idx="89">
                  <c:v>-482</c:v>
                </c:pt>
                <c:pt idx="90">
                  <c:v>-417</c:v>
                </c:pt>
                <c:pt idx="91">
                  <c:v>-322</c:v>
                </c:pt>
                <c:pt idx="92">
                  <c:v>-237</c:v>
                </c:pt>
                <c:pt idx="93">
                  <c:v>-187</c:v>
                </c:pt>
                <c:pt idx="94">
                  <c:v>-149</c:v>
                </c:pt>
                <c:pt idx="95">
                  <c:v>-103</c:v>
                </c:pt>
                <c:pt idx="96">
                  <c:v>-74</c:v>
                </c:pt>
                <c:pt idx="97">
                  <c:v>-52</c:v>
                </c:pt>
                <c:pt idx="98">
                  <c:v>-34</c:v>
                </c:pt>
                <c:pt idx="99">
                  <c:v>-20</c:v>
                </c:pt>
                <c:pt idx="100">
                  <c:v>-27</c:v>
                </c:pt>
              </c:numCache>
            </c:numRef>
          </c:val>
        </c:ser>
        <c:dLbls>
          <c:showLegendKey val="0"/>
          <c:showVal val="0"/>
          <c:showCatName val="0"/>
          <c:showSerName val="0"/>
          <c:showPercent val="0"/>
          <c:showBubbleSize val="0"/>
        </c:dLbls>
        <c:gapWidth val="5"/>
        <c:overlap val="100"/>
        <c:axId val="88502272"/>
        <c:axId val="88503808"/>
      </c:barChart>
      <c:catAx>
        <c:axId val="88502272"/>
        <c:scaling>
          <c:orientation val="minMax"/>
        </c:scaling>
        <c:delete val="0"/>
        <c:axPos val="l"/>
        <c:majorTickMark val="out"/>
        <c:minorTickMark val="none"/>
        <c:tickLblPos val="low"/>
        <c:crossAx val="88503808"/>
        <c:crosses val="autoZero"/>
        <c:auto val="1"/>
        <c:lblAlgn val="ctr"/>
        <c:lblOffset val="100"/>
        <c:noMultiLvlLbl val="0"/>
      </c:catAx>
      <c:valAx>
        <c:axId val="8850380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50227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2855</c:v>
                </c:pt>
                <c:pt idx="1">
                  <c:v>2968</c:v>
                </c:pt>
                <c:pt idx="2">
                  <c:v>3078</c:v>
                </c:pt>
                <c:pt idx="3">
                  <c:v>3177</c:v>
                </c:pt>
                <c:pt idx="4">
                  <c:v>3268</c:v>
                </c:pt>
                <c:pt idx="5">
                  <c:v>3327</c:v>
                </c:pt>
                <c:pt idx="6">
                  <c:v>3373</c:v>
                </c:pt>
                <c:pt idx="7">
                  <c:v>3401</c:v>
                </c:pt>
                <c:pt idx="8">
                  <c:v>3414</c:v>
                </c:pt>
                <c:pt idx="9">
                  <c:v>3419</c:v>
                </c:pt>
                <c:pt idx="10">
                  <c:v>3415</c:v>
                </c:pt>
                <c:pt idx="11">
                  <c:v>3404</c:v>
                </c:pt>
                <c:pt idx="12">
                  <c:v>3394</c:v>
                </c:pt>
                <c:pt idx="13">
                  <c:v>3383</c:v>
                </c:pt>
                <c:pt idx="14">
                  <c:v>3371</c:v>
                </c:pt>
                <c:pt idx="15">
                  <c:v>3431</c:v>
                </c:pt>
                <c:pt idx="16">
                  <c:v>3252</c:v>
                </c:pt>
                <c:pt idx="17">
                  <c:v>3272</c:v>
                </c:pt>
                <c:pt idx="18">
                  <c:v>3290</c:v>
                </c:pt>
                <c:pt idx="19">
                  <c:v>3180</c:v>
                </c:pt>
                <c:pt idx="20">
                  <c:v>3029</c:v>
                </c:pt>
                <c:pt idx="21">
                  <c:v>2798</c:v>
                </c:pt>
                <c:pt idx="22">
                  <c:v>2600</c:v>
                </c:pt>
                <c:pt idx="23">
                  <c:v>2498</c:v>
                </c:pt>
                <c:pt idx="24">
                  <c:v>2412</c:v>
                </c:pt>
                <c:pt idx="25">
                  <c:v>2429</c:v>
                </c:pt>
                <c:pt idx="26">
                  <c:v>2539</c:v>
                </c:pt>
                <c:pt idx="27">
                  <c:v>2601</c:v>
                </c:pt>
                <c:pt idx="28">
                  <c:v>2694</c:v>
                </c:pt>
                <c:pt idx="29">
                  <c:v>2828</c:v>
                </c:pt>
                <c:pt idx="30">
                  <c:v>2955</c:v>
                </c:pt>
                <c:pt idx="31">
                  <c:v>3207</c:v>
                </c:pt>
                <c:pt idx="32">
                  <c:v>3505</c:v>
                </c:pt>
                <c:pt idx="33">
                  <c:v>3704</c:v>
                </c:pt>
                <c:pt idx="34">
                  <c:v>3839</c:v>
                </c:pt>
                <c:pt idx="35">
                  <c:v>3946</c:v>
                </c:pt>
                <c:pt idx="36">
                  <c:v>4029</c:v>
                </c:pt>
                <c:pt idx="37">
                  <c:v>4127</c:v>
                </c:pt>
                <c:pt idx="38">
                  <c:v>4115</c:v>
                </c:pt>
                <c:pt idx="39">
                  <c:v>3865</c:v>
                </c:pt>
                <c:pt idx="40">
                  <c:v>3685</c:v>
                </c:pt>
                <c:pt idx="41">
                  <c:v>3727</c:v>
                </c:pt>
                <c:pt idx="42">
                  <c:v>3723</c:v>
                </c:pt>
                <c:pt idx="43">
                  <c:v>3820</c:v>
                </c:pt>
                <c:pt idx="44">
                  <c:v>3746</c:v>
                </c:pt>
                <c:pt idx="45">
                  <c:v>3858</c:v>
                </c:pt>
                <c:pt idx="46">
                  <c:v>3932</c:v>
                </c:pt>
                <c:pt idx="47">
                  <c:v>4028</c:v>
                </c:pt>
                <c:pt idx="48">
                  <c:v>3927</c:v>
                </c:pt>
                <c:pt idx="49">
                  <c:v>3900</c:v>
                </c:pt>
                <c:pt idx="50">
                  <c:v>3763</c:v>
                </c:pt>
                <c:pt idx="51">
                  <c:v>3800</c:v>
                </c:pt>
                <c:pt idx="52">
                  <c:v>3643</c:v>
                </c:pt>
                <c:pt idx="53">
                  <c:v>3577</c:v>
                </c:pt>
                <c:pt idx="54">
                  <c:v>3449</c:v>
                </c:pt>
                <c:pt idx="55">
                  <c:v>3295</c:v>
                </c:pt>
                <c:pt idx="56">
                  <c:v>3302</c:v>
                </c:pt>
                <c:pt idx="57">
                  <c:v>3569</c:v>
                </c:pt>
                <c:pt idx="58">
                  <c:v>3536</c:v>
                </c:pt>
                <c:pt idx="59">
                  <c:v>3464</c:v>
                </c:pt>
                <c:pt idx="60">
                  <c:v>3510</c:v>
                </c:pt>
                <c:pt idx="61">
                  <c:v>3632</c:v>
                </c:pt>
                <c:pt idx="62">
                  <c:v>3859</c:v>
                </c:pt>
                <c:pt idx="63">
                  <c:v>4175</c:v>
                </c:pt>
                <c:pt idx="64">
                  <c:v>4268</c:v>
                </c:pt>
                <c:pt idx="65">
                  <c:v>4198</c:v>
                </c:pt>
                <c:pt idx="66">
                  <c:v>4160</c:v>
                </c:pt>
                <c:pt idx="67">
                  <c:v>4212</c:v>
                </c:pt>
                <c:pt idx="68">
                  <c:v>4069</c:v>
                </c:pt>
                <c:pt idx="69">
                  <c:v>4100</c:v>
                </c:pt>
                <c:pt idx="70">
                  <c:v>3930</c:v>
                </c:pt>
                <c:pt idx="71">
                  <c:v>3753</c:v>
                </c:pt>
                <c:pt idx="72">
                  <c:v>3466</c:v>
                </c:pt>
                <c:pt idx="73">
                  <c:v>3327</c:v>
                </c:pt>
                <c:pt idx="74">
                  <c:v>3102</c:v>
                </c:pt>
                <c:pt idx="75">
                  <c:v>2938</c:v>
                </c:pt>
                <c:pt idx="76">
                  <c:v>2805</c:v>
                </c:pt>
                <c:pt idx="77">
                  <c:v>2640</c:v>
                </c:pt>
                <c:pt idx="78">
                  <c:v>2461</c:v>
                </c:pt>
                <c:pt idx="79">
                  <c:v>2462</c:v>
                </c:pt>
                <c:pt idx="80">
                  <c:v>2271</c:v>
                </c:pt>
                <c:pt idx="81">
                  <c:v>2196</c:v>
                </c:pt>
                <c:pt idx="82">
                  <c:v>1947</c:v>
                </c:pt>
                <c:pt idx="83">
                  <c:v>1760</c:v>
                </c:pt>
                <c:pt idx="84">
                  <c:v>1659</c:v>
                </c:pt>
                <c:pt idx="85">
                  <c:v>1456</c:v>
                </c:pt>
                <c:pt idx="86">
                  <c:v>1262</c:v>
                </c:pt>
                <c:pt idx="87">
                  <c:v>1051</c:v>
                </c:pt>
                <c:pt idx="88">
                  <c:v>939</c:v>
                </c:pt>
                <c:pt idx="89">
                  <c:v>792</c:v>
                </c:pt>
                <c:pt idx="90">
                  <c:v>693</c:v>
                </c:pt>
                <c:pt idx="91">
                  <c:v>579</c:v>
                </c:pt>
                <c:pt idx="92">
                  <c:v>485</c:v>
                </c:pt>
                <c:pt idx="93">
                  <c:v>377</c:v>
                </c:pt>
                <c:pt idx="94">
                  <c:v>317</c:v>
                </c:pt>
                <c:pt idx="95">
                  <c:v>276</c:v>
                </c:pt>
                <c:pt idx="96">
                  <c:v>210</c:v>
                </c:pt>
                <c:pt idx="97">
                  <c:v>157</c:v>
                </c:pt>
                <c:pt idx="98">
                  <c:v>112</c:v>
                </c:pt>
                <c:pt idx="99">
                  <c:v>82</c:v>
                </c:pt>
                <c:pt idx="100">
                  <c:v>136</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-3008</c:v>
                </c:pt>
                <c:pt idx="1">
                  <c:v>-3125</c:v>
                </c:pt>
                <c:pt idx="2">
                  <c:v>-3238</c:v>
                </c:pt>
                <c:pt idx="3">
                  <c:v>-3341</c:v>
                </c:pt>
                <c:pt idx="4">
                  <c:v>-3435</c:v>
                </c:pt>
                <c:pt idx="5">
                  <c:v>-3491</c:v>
                </c:pt>
                <c:pt idx="6">
                  <c:v>-3537</c:v>
                </c:pt>
                <c:pt idx="7">
                  <c:v>-3563</c:v>
                </c:pt>
                <c:pt idx="8">
                  <c:v>-3574</c:v>
                </c:pt>
                <c:pt idx="9">
                  <c:v>-3577</c:v>
                </c:pt>
                <c:pt idx="10">
                  <c:v>-3573</c:v>
                </c:pt>
                <c:pt idx="11">
                  <c:v>-3568</c:v>
                </c:pt>
                <c:pt idx="12">
                  <c:v>-3561</c:v>
                </c:pt>
                <c:pt idx="13">
                  <c:v>-3555</c:v>
                </c:pt>
                <c:pt idx="14">
                  <c:v>-3545</c:v>
                </c:pt>
                <c:pt idx="15">
                  <c:v>-3583</c:v>
                </c:pt>
                <c:pt idx="16">
                  <c:v>-3538</c:v>
                </c:pt>
                <c:pt idx="17">
                  <c:v>-3501</c:v>
                </c:pt>
                <c:pt idx="18">
                  <c:v>-3394</c:v>
                </c:pt>
                <c:pt idx="19">
                  <c:v>-3438</c:v>
                </c:pt>
                <c:pt idx="20">
                  <c:v>-3284</c:v>
                </c:pt>
                <c:pt idx="21">
                  <c:v>-3059</c:v>
                </c:pt>
                <c:pt idx="22">
                  <c:v>-2840</c:v>
                </c:pt>
                <c:pt idx="23">
                  <c:v>-2661</c:v>
                </c:pt>
                <c:pt idx="24">
                  <c:v>-2615</c:v>
                </c:pt>
                <c:pt idx="25">
                  <c:v>-2587</c:v>
                </c:pt>
                <c:pt idx="26">
                  <c:v>-2610</c:v>
                </c:pt>
                <c:pt idx="27">
                  <c:v>-2664</c:v>
                </c:pt>
                <c:pt idx="28">
                  <c:v>-2747</c:v>
                </c:pt>
                <c:pt idx="29">
                  <c:v>-2791</c:v>
                </c:pt>
                <c:pt idx="30">
                  <c:v>-2950</c:v>
                </c:pt>
                <c:pt idx="31">
                  <c:v>-3253</c:v>
                </c:pt>
                <c:pt idx="32">
                  <c:v>-3424</c:v>
                </c:pt>
                <c:pt idx="33">
                  <c:v>-3559</c:v>
                </c:pt>
                <c:pt idx="34">
                  <c:v>-3737</c:v>
                </c:pt>
                <c:pt idx="35">
                  <c:v>-3785</c:v>
                </c:pt>
                <c:pt idx="36">
                  <c:v>-3909</c:v>
                </c:pt>
                <c:pt idx="37">
                  <c:v>-4054</c:v>
                </c:pt>
                <c:pt idx="38">
                  <c:v>-4026</c:v>
                </c:pt>
                <c:pt idx="39">
                  <c:v>-3891</c:v>
                </c:pt>
                <c:pt idx="40">
                  <c:v>-3685</c:v>
                </c:pt>
                <c:pt idx="41">
                  <c:v>-3709</c:v>
                </c:pt>
                <c:pt idx="42">
                  <c:v>-3810</c:v>
                </c:pt>
                <c:pt idx="43">
                  <c:v>-3792</c:v>
                </c:pt>
                <c:pt idx="44">
                  <c:v>-3918</c:v>
                </c:pt>
                <c:pt idx="45">
                  <c:v>-3945</c:v>
                </c:pt>
                <c:pt idx="46">
                  <c:v>-4035</c:v>
                </c:pt>
                <c:pt idx="47">
                  <c:v>-4120</c:v>
                </c:pt>
                <c:pt idx="48">
                  <c:v>-4098</c:v>
                </c:pt>
                <c:pt idx="49">
                  <c:v>-3980</c:v>
                </c:pt>
                <c:pt idx="50">
                  <c:v>-3876</c:v>
                </c:pt>
                <c:pt idx="51">
                  <c:v>-3831</c:v>
                </c:pt>
                <c:pt idx="52">
                  <c:v>-3804</c:v>
                </c:pt>
                <c:pt idx="53">
                  <c:v>-3741</c:v>
                </c:pt>
                <c:pt idx="54">
                  <c:v>-3514</c:v>
                </c:pt>
                <c:pt idx="55">
                  <c:v>-3454</c:v>
                </c:pt>
                <c:pt idx="56">
                  <c:v>-3418</c:v>
                </c:pt>
                <c:pt idx="57">
                  <c:v>-3556</c:v>
                </c:pt>
                <c:pt idx="58">
                  <c:v>-3577</c:v>
                </c:pt>
                <c:pt idx="59">
                  <c:v>-3590</c:v>
                </c:pt>
                <c:pt idx="60">
                  <c:v>-3533</c:v>
                </c:pt>
                <c:pt idx="61">
                  <c:v>-3619</c:v>
                </c:pt>
                <c:pt idx="62">
                  <c:v>-3811</c:v>
                </c:pt>
                <c:pt idx="63">
                  <c:v>-4255</c:v>
                </c:pt>
                <c:pt idx="64">
                  <c:v>-4281</c:v>
                </c:pt>
                <c:pt idx="65">
                  <c:v>-4203</c:v>
                </c:pt>
                <c:pt idx="66">
                  <c:v>-4199</c:v>
                </c:pt>
                <c:pt idx="67">
                  <c:v>-4271</c:v>
                </c:pt>
                <c:pt idx="68">
                  <c:v>-4065</c:v>
                </c:pt>
                <c:pt idx="69">
                  <c:v>-4023</c:v>
                </c:pt>
                <c:pt idx="70">
                  <c:v>-3944</c:v>
                </c:pt>
                <c:pt idx="71">
                  <c:v>-3797</c:v>
                </c:pt>
                <c:pt idx="72">
                  <c:v>-3398</c:v>
                </c:pt>
                <c:pt idx="73">
                  <c:v>-3351</c:v>
                </c:pt>
                <c:pt idx="74">
                  <c:v>-3125</c:v>
                </c:pt>
                <c:pt idx="75">
                  <c:v>-2844</c:v>
                </c:pt>
                <c:pt idx="76">
                  <c:v>-2728</c:v>
                </c:pt>
                <c:pt idx="77">
                  <c:v>-2583</c:v>
                </c:pt>
                <c:pt idx="78">
                  <c:v>-2302</c:v>
                </c:pt>
                <c:pt idx="79">
                  <c:v>-2222</c:v>
                </c:pt>
                <c:pt idx="80">
                  <c:v>-2105</c:v>
                </c:pt>
                <c:pt idx="81">
                  <c:v>-1905</c:v>
                </c:pt>
                <c:pt idx="82">
                  <c:v>-1730</c:v>
                </c:pt>
                <c:pt idx="83">
                  <c:v>-1573</c:v>
                </c:pt>
                <c:pt idx="84">
                  <c:v>-1316</c:v>
                </c:pt>
                <c:pt idx="85">
                  <c:v>-1160</c:v>
                </c:pt>
                <c:pt idx="86">
                  <c:v>-1002</c:v>
                </c:pt>
                <c:pt idx="87">
                  <c:v>-834</c:v>
                </c:pt>
                <c:pt idx="88">
                  <c:v>-663</c:v>
                </c:pt>
                <c:pt idx="89">
                  <c:v>-512</c:v>
                </c:pt>
                <c:pt idx="90">
                  <c:v>-417</c:v>
                </c:pt>
                <c:pt idx="91">
                  <c:v>-353</c:v>
                </c:pt>
                <c:pt idx="92">
                  <c:v>-267</c:v>
                </c:pt>
                <c:pt idx="93">
                  <c:v>-192</c:v>
                </c:pt>
                <c:pt idx="94">
                  <c:v>-147</c:v>
                </c:pt>
                <c:pt idx="95">
                  <c:v>-114</c:v>
                </c:pt>
                <c:pt idx="96">
                  <c:v>-77</c:v>
                </c:pt>
                <c:pt idx="97">
                  <c:v>-54</c:v>
                </c:pt>
                <c:pt idx="98">
                  <c:v>-36</c:v>
                </c:pt>
                <c:pt idx="99">
                  <c:v>-23</c:v>
                </c:pt>
                <c:pt idx="100">
                  <c:v>-29</c:v>
                </c:pt>
              </c:numCache>
            </c:numRef>
          </c:val>
        </c:ser>
        <c:dLbls>
          <c:showLegendKey val="0"/>
          <c:showVal val="0"/>
          <c:showCatName val="0"/>
          <c:showSerName val="0"/>
          <c:showPercent val="0"/>
          <c:showBubbleSize val="0"/>
        </c:dLbls>
        <c:gapWidth val="5"/>
        <c:overlap val="100"/>
        <c:axId val="88867968"/>
        <c:axId val="88869504"/>
      </c:barChart>
      <c:catAx>
        <c:axId val="88867968"/>
        <c:scaling>
          <c:orientation val="minMax"/>
        </c:scaling>
        <c:delete val="0"/>
        <c:axPos val="l"/>
        <c:majorTickMark val="out"/>
        <c:minorTickMark val="none"/>
        <c:tickLblPos val="low"/>
        <c:crossAx val="88869504"/>
        <c:crosses val="autoZero"/>
        <c:auto val="1"/>
        <c:lblAlgn val="ctr"/>
        <c:lblOffset val="100"/>
        <c:noMultiLvlLbl val="0"/>
      </c:catAx>
      <c:valAx>
        <c:axId val="8886950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86796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2829</c:v>
                </c:pt>
                <c:pt idx="1">
                  <c:v>2940</c:v>
                </c:pt>
                <c:pt idx="2">
                  <c:v>3050</c:v>
                </c:pt>
                <c:pt idx="3">
                  <c:v>3154</c:v>
                </c:pt>
                <c:pt idx="4">
                  <c:v>3251</c:v>
                </c:pt>
                <c:pt idx="5">
                  <c:v>3318</c:v>
                </c:pt>
                <c:pt idx="6">
                  <c:v>3374</c:v>
                </c:pt>
                <c:pt idx="7">
                  <c:v>3418</c:v>
                </c:pt>
                <c:pt idx="8">
                  <c:v>3447</c:v>
                </c:pt>
                <c:pt idx="9">
                  <c:v>3459</c:v>
                </c:pt>
                <c:pt idx="10">
                  <c:v>3460</c:v>
                </c:pt>
                <c:pt idx="11">
                  <c:v>3452</c:v>
                </c:pt>
                <c:pt idx="12">
                  <c:v>3443</c:v>
                </c:pt>
                <c:pt idx="13">
                  <c:v>3433</c:v>
                </c:pt>
                <c:pt idx="14">
                  <c:v>3422</c:v>
                </c:pt>
                <c:pt idx="15">
                  <c:v>3349</c:v>
                </c:pt>
                <c:pt idx="16">
                  <c:v>3397</c:v>
                </c:pt>
                <c:pt idx="17">
                  <c:v>3239</c:v>
                </c:pt>
                <c:pt idx="18">
                  <c:v>3243</c:v>
                </c:pt>
                <c:pt idx="19">
                  <c:v>3267</c:v>
                </c:pt>
                <c:pt idx="20">
                  <c:v>3117</c:v>
                </c:pt>
                <c:pt idx="21">
                  <c:v>2971</c:v>
                </c:pt>
                <c:pt idx="22">
                  <c:v>2758</c:v>
                </c:pt>
                <c:pt idx="23">
                  <c:v>2576</c:v>
                </c:pt>
                <c:pt idx="24">
                  <c:v>2479</c:v>
                </c:pt>
                <c:pt idx="25">
                  <c:v>2501</c:v>
                </c:pt>
                <c:pt idx="26">
                  <c:v>2507</c:v>
                </c:pt>
                <c:pt idx="27">
                  <c:v>2619</c:v>
                </c:pt>
                <c:pt idx="28">
                  <c:v>2676</c:v>
                </c:pt>
                <c:pt idx="29">
                  <c:v>2772</c:v>
                </c:pt>
                <c:pt idx="30">
                  <c:v>2907</c:v>
                </c:pt>
                <c:pt idx="31">
                  <c:v>3044</c:v>
                </c:pt>
                <c:pt idx="32">
                  <c:v>3290</c:v>
                </c:pt>
                <c:pt idx="33">
                  <c:v>3587</c:v>
                </c:pt>
                <c:pt idx="34">
                  <c:v>3784</c:v>
                </c:pt>
                <c:pt idx="35">
                  <c:v>3889</c:v>
                </c:pt>
                <c:pt idx="36">
                  <c:v>4003</c:v>
                </c:pt>
                <c:pt idx="37">
                  <c:v>4079</c:v>
                </c:pt>
                <c:pt idx="38">
                  <c:v>4180</c:v>
                </c:pt>
                <c:pt idx="39">
                  <c:v>4167</c:v>
                </c:pt>
                <c:pt idx="40">
                  <c:v>3893</c:v>
                </c:pt>
                <c:pt idx="41">
                  <c:v>3718</c:v>
                </c:pt>
                <c:pt idx="42">
                  <c:v>3751</c:v>
                </c:pt>
                <c:pt idx="43">
                  <c:v>3746</c:v>
                </c:pt>
                <c:pt idx="44">
                  <c:v>3850</c:v>
                </c:pt>
                <c:pt idx="45">
                  <c:v>3760</c:v>
                </c:pt>
                <c:pt idx="46">
                  <c:v>3878</c:v>
                </c:pt>
                <c:pt idx="47">
                  <c:v>3949</c:v>
                </c:pt>
                <c:pt idx="48">
                  <c:v>4044</c:v>
                </c:pt>
                <c:pt idx="49">
                  <c:v>3941</c:v>
                </c:pt>
                <c:pt idx="50">
                  <c:v>3918</c:v>
                </c:pt>
                <c:pt idx="51">
                  <c:v>3785</c:v>
                </c:pt>
                <c:pt idx="52">
                  <c:v>3812</c:v>
                </c:pt>
                <c:pt idx="53">
                  <c:v>3658</c:v>
                </c:pt>
                <c:pt idx="54">
                  <c:v>3588</c:v>
                </c:pt>
                <c:pt idx="55">
                  <c:v>3475</c:v>
                </c:pt>
                <c:pt idx="56">
                  <c:v>3317</c:v>
                </c:pt>
                <c:pt idx="57">
                  <c:v>3324</c:v>
                </c:pt>
                <c:pt idx="58">
                  <c:v>3584</c:v>
                </c:pt>
                <c:pt idx="59">
                  <c:v>3553</c:v>
                </c:pt>
                <c:pt idx="60">
                  <c:v>3475</c:v>
                </c:pt>
                <c:pt idx="61">
                  <c:v>3518</c:v>
                </c:pt>
                <c:pt idx="62">
                  <c:v>3638</c:v>
                </c:pt>
                <c:pt idx="63">
                  <c:v>3860</c:v>
                </c:pt>
                <c:pt idx="64">
                  <c:v>4173</c:v>
                </c:pt>
                <c:pt idx="65">
                  <c:v>4249</c:v>
                </c:pt>
                <c:pt idx="66">
                  <c:v>4177</c:v>
                </c:pt>
                <c:pt idx="67">
                  <c:v>4137</c:v>
                </c:pt>
                <c:pt idx="68">
                  <c:v>4183</c:v>
                </c:pt>
                <c:pt idx="69">
                  <c:v>4040</c:v>
                </c:pt>
                <c:pt idx="70">
                  <c:v>4043</c:v>
                </c:pt>
                <c:pt idx="71">
                  <c:v>3873</c:v>
                </c:pt>
                <c:pt idx="72">
                  <c:v>3696</c:v>
                </c:pt>
                <c:pt idx="73">
                  <c:v>3410</c:v>
                </c:pt>
                <c:pt idx="74">
                  <c:v>3269</c:v>
                </c:pt>
                <c:pt idx="75">
                  <c:v>3041</c:v>
                </c:pt>
                <c:pt idx="76">
                  <c:v>2873</c:v>
                </c:pt>
                <c:pt idx="77">
                  <c:v>2739</c:v>
                </c:pt>
                <c:pt idx="78">
                  <c:v>2572</c:v>
                </c:pt>
                <c:pt idx="79">
                  <c:v>2393</c:v>
                </c:pt>
                <c:pt idx="80">
                  <c:v>2387</c:v>
                </c:pt>
                <c:pt idx="81">
                  <c:v>2195</c:v>
                </c:pt>
                <c:pt idx="82">
                  <c:v>2115</c:v>
                </c:pt>
                <c:pt idx="83">
                  <c:v>1866</c:v>
                </c:pt>
                <c:pt idx="84">
                  <c:v>1678</c:v>
                </c:pt>
                <c:pt idx="85">
                  <c:v>1571</c:v>
                </c:pt>
                <c:pt idx="86">
                  <c:v>1368</c:v>
                </c:pt>
                <c:pt idx="87">
                  <c:v>1176</c:v>
                </c:pt>
                <c:pt idx="88">
                  <c:v>972</c:v>
                </c:pt>
                <c:pt idx="89">
                  <c:v>859</c:v>
                </c:pt>
                <c:pt idx="90">
                  <c:v>714</c:v>
                </c:pt>
                <c:pt idx="91">
                  <c:v>616</c:v>
                </c:pt>
                <c:pt idx="92">
                  <c:v>507</c:v>
                </c:pt>
                <c:pt idx="93">
                  <c:v>417</c:v>
                </c:pt>
                <c:pt idx="94">
                  <c:v>319</c:v>
                </c:pt>
                <c:pt idx="95">
                  <c:v>262</c:v>
                </c:pt>
                <c:pt idx="96">
                  <c:v>222</c:v>
                </c:pt>
                <c:pt idx="97">
                  <c:v>165</c:v>
                </c:pt>
                <c:pt idx="98">
                  <c:v>120</c:v>
                </c:pt>
                <c:pt idx="99">
                  <c:v>83</c:v>
                </c:pt>
                <c:pt idx="100">
                  <c:v>148</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-2980</c:v>
                </c:pt>
                <c:pt idx="1">
                  <c:v>-3096</c:v>
                </c:pt>
                <c:pt idx="2">
                  <c:v>-3209</c:v>
                </c:pt>
                <c:pt idx="3">
                  <c:v>-3317</c:v>
                </c:pt>
                <c:pt idx="4">
                  <c:v>-3417</c:v>
                </c:pt>
                <c:pt idx="5">
                  <c:v>-3482</c:v>
                </c:pt>
                <c:pt idx="6">
                  <c:v>-3538</c:v>
                </c:pt>
                <c:pt idx="7">
                  <c:v>-3582</c:v>
                </c:pt>
                <c:pt idx="8">
                  <c:v>-3608</c:v>
                </c:pt>
                <c:pt idx="9">
                  <c:v>-3618</c:v>
                </c:pt>
                <c:pt idx="10">
                  <c:v>-3620</c:v>
                </c:pt>
                <c:pt idx="11">
                  <c:v>-3618</c:v>
                </c:pt>
                <c:pt idx="12">
                  <c:v>-3613</c:v>
                </c:pt>
                <c:pt idx="13">
                  <c:v>-3607</c:v>
                </c:pt>
                <c:pt idx="14">
                  <c:v>-3599</c:v>
                </c:pt>
                <c:pt idx="15">
                  <c:v>-3538</c:v>
                </c:pt>
                <c:pt idx="16">
                  <c:v>-3570</c:v>
                </c:pt>
                <c:pt idx="17">
                  <c:v>-3526</c:v>
                </c:pt>
                <c:pt idx="18">
                  <c:v>-3492</c:v>
                </c:pt>
                <c:pt idx="19">
                  <c:v>-3393</c:v>
                </c:pt>
                <c:pt idx="20">
                  <c:v>-3371</c:v>
                </c:pt>
                <c:pt idx="21">
                  <c:v>-3230</c:v>
                </c:pt>
                <c:pt idx="22">
                  <c:v>-3015</c:v>
                </c:pt>
                <c:pt idx="23">
                  <c:v>-2820</c:v>
                </c:pt>
                <c:pt idx="24">
                  <c:v>-2636</c:v>
                </c:pt>
                <c:pt idx="25">
                  <c:v>-2659</c:v>
                </c:pt>
                <c:pt idx="26">
                  <c:v>-2626</c:v>
                </c:pt>
                <c:pt idx="27">
                  <c:v>-2654</c:v>
                </c:pt>
                <c:pt idx="28">
                  <c:v>-2713</c:v>
                </c:pt>
                <c:pt idx="29">
                  <c:v>-2792</c:v>
                </c:pt>
                <c:pt idx="30">
                  <c:v>-2868</c:v>
                </c:pt>
                <c:pt idx="31">
                  <c:v>-3028</c:v>
                </c:pt>
                <c:pt idx="32">
                  <c:v>-3323</c:v>
                </c:pt>
                <c:pt idx="33">
                  <c:v>-3505</c:v>
                </c:pt>
                <c:pt idx="34">
                  <c:v>-3639</c:v>
                </c:pt>
                <c:pt idx="35">
                  <c:v>-3791</c:v>
                </c:pt>
                <c:pt idx="36">
                  <c:v>-3833</c:v>
                </c:pt>
                <c:pt idx="37">
                  <c:v>-3972</c:v>
                </c:pt>
                <c:pt idx="38">
                  <c:v>-4105</c:v>
                </c:pt>
                <c:pt idx="39">
                  <c:v>-4079</c:v>
                </c:pt>
                <c:pt idx="40">
                  <c:v>-3933</c:v>
                </c:pt>
                <c:pt idx="41">
                  <c:v>-3734</c:v>
                </c:pt>
                <c:pt idx="42">
                  <c:v>-3760</c:v>
                </c:pt>
                <c:pt idx="43">
                  <c:v>-3849</c:v>
                </c:pt>
                <c:pt idx="44">
                  <c:v>-3841</c:v>
                </c:pt>
                <c:pt idx="45">
                  <c:v>-3934</c:v>
                </c:pt>
                <c:pt idx="46">
                  <c:v>-3964</c:v>
                </c:pt>
                <c:pt idx="47">
                  <c:v>-4049</c:v>
                </c:pt>
                <c:pt idx="48">
                  <c:v>-4137</c:v>
                </c:pt>
                <c:pt idx="49">
                  <c:v>-4103</c:v>
                </c:pt>
                <c:pt idx="50">
                  <c:v>-3993</c:v>
                </c:pt>
                <c:pt idx="51">
                  <c:v>-3889</c:v>
                </c:pt>
                <c:pt idx="52">
                  <c:v>-3847</c:v>
                </c:pt>
                <c:pt idx="53">
                  <c:v>-3814</c:v>
                </c:pt>
                <c:pt idx="54">
                  <c:v>-3743</c:v>
                </c:pt>
                <c:pt idx="55">
                  <c:v>-3535</c:v>
                </c:pt>
                <c:pt idx="56">
                  <c:v>-3468</c:v>
                </c:pt>
                <c:pt idx="57">
                  <c:v>-3434</c:v>
                </c:pt>
                <c:pt idx="58">
                  <c:v>-3569</c:v>
                </c:pt>
                <c:pt idx="59">
                  <c:v>-3585</c:v>
                </c:pt>
                <c:pt idx="60">
                  <c:v>-3605</c:v>
                </c:pt>
                <c:pt idx="61">
                  <c:v>-3544</c:v>
                </c:pt>
                <c:pt idx="62">
                  <c:v>-3628</c:v>
                </c:pt>
                <c:pt idx="63">
                  <c:v>-3817</c:v>
                </c:pt>
                <c:pt idx="64">
                  <c:v>-4252</c:v>
                </c:pt>
                <c:pt idx="65">
                  <c:v>-4263</c:v>
                </c:pt>
                <c:pt idx="66">
                  <c:v>-4183</c:v>
                </c:pt>
                <c:pt idx="67">
                  <c:v>-4172</c:v>
                </c:pt>
                <c:pt idx="68">
                  <c:v>-4239</c:v>
                </c:pt>
                <c:pt idx="69">
                  <c:v>-4031</c:v>
                </c:pt>
                <c:pt idx="70">
                  <c:v>-3961</c:v>
                </c:pt>
                <c:pt idx="71">
                  <c:v>-3880</c:v>
                </c:pt>
                <c:pt idx="72">
                  <c:v>-3728</c:v>
                </c:pt>
                <c:pt idx="73">
                  <c:v>-3333</c:v>
                </c:pt>
                <c:pt idx="74">
                  <c:v>-3280</c:v>
                </c:pt>
                <c:pt idx="75">
                  <c:v>-3045</c:v>
                </c:pt>
                <c:pt idx="76">
                  <c:v>-2765</c:v>
                </c:pt>
                <c:pt idx="77">
                  <c:v>-2644</c:v>
                </c:pt>
                <c:pt idx="78">
                  <c:v>-2496</c:v>
                </c:pt>
                <c:pt idx="79">
                  <c:v>-2219</c:v>
                </c:pt>
                <c:pt idx="80">
                  <c:v>-2130</c:v>
                </c:pt>
                <c:pt idx="81">
                  <c:v>-2008</c:v>
                </c:pt>
                <c:pt idx="82">
                  <c:v>-1809</c:v>
                </c:pt>
                <c:pt idx="83">
                  <c:v>-1630</c:v>
                </c:pt>
                <c:pt idx="84">
                  <c:v>-1471</c:v>
                </c:pt>
                <c:pt idx="85">
                  <c:v>-1213</c:v>
                </c:pt>
                <c:pt idx="86">
                  <c:v>-1058</c:v>
                </c:pt>
                <c:pt idx="87">
                  <c:v>-904</c:v>
                </c:pt>
                <c:pt idx="88">
                  <c:v>-743</c:v>
                </c:pt>
                <c:pt idx="89">
                  <c:v>-582</c:v>
                </c:pt>
                <c:pt idx="90">
                  <c:v>-443</c:v>
                </c:pt>
                <c:pt idx="91">
                  <c:v>-354</c:v>
                </c:pt>
                <c:pt idx="92">
                  <c:v>-293</c:v>
                </c:pt>
                <c:pt idx="93">
                  <c:v>-217</c:v>
                </c:pt>
                <c:pt idx="94">
                  <c:v>-152</c:v>
                </c:pt>
                <c:pt idx="95">
                  <c:v>-113</c:v>
                </c:pt>
                <c:pt idx="96">
                  <c:v>-85</c:v>
                </c:pt>
                <c:pt idx="97">
                  <c:v>-56</c:v>
                </c:pt>
                <c:pt idx="98">
                  <c:v>-38</c:v>
                </c:pt>
                <c:pt idx="99">
                  <c:v>-24</c:v>
                </c:pt>
                <c:pt idx="100">
                  <c:v>-33</c:v>
                </c:pt>
              </c:numCache>
            </c:numRef>
          </c:val>
        </c:ser>
        <c:dLbls>
          <c:showLegendKey val="0"/>
          <c:showVal val="0"/>
          <c:showCatName val="0"/>
          <c:showSerName val="0"/>
          <c:showPercent val="0"/>
          <c:showBubbleSize val="0"/>
        </c:dLbls>
        <c:gapWidth val="5"/>
        <c:overlap val="100"/>
        <c:axId val="88545536"/>
        <c:axId val="88576000"/>
      </c:barChart>
      <c:catAx>
        <c:axId val="88545536"/>
        <c:scaling>
          <c:orientation val="minMax"/>
        </c:scaling>
        <c:delete val="0"/>
        <c:axPos val="l"/>
        <c:majorTickMark val="out"/>
        <c:minorTickMark val="none"/>
        <c:tickLblPos val="low"/>
        <c:crossAx val="88576000"/>
        <c:crosses val="autoZero"/>
        <c:auto val="1"/>
        <c:lblAlgn val="ctr"/>
        <c:lblOffset val="100"/>
        <c:noMultiLvlLbl val="0"/>
      </c:catAx>
      <c:valAx>
        <c:axId val="8857600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54553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2807</c:v>
                </c:pt>
                <c:pt idx="1">
                  <c:v>2913</c:v>
                </c:pt>
                <c:pt idx="2">
                  <c:v>3022</c:v>
                </c:pt>
                <c:pt idx="3">
                  <c:v>3126</c:v>
                </c:pt>
                <c:pt idx="4">
                  <c:v>3227</c:v>
                </c:pt>
                <c:pt idx="5">
                  <c:v>3301</c:v>
                </c:pt>
                <c:pt idx="6">
                  <c:v>3366</c:v>
                </c:pt>
                <c:pt idx="7">
                  <c:v>3419</c:v>
                </c:pt>
                <c:pt idx="8">
                  <c:v>3464</c:v>
                </c:pt>
                <c:pt idx="9">
                  <c:v>3491</c:v>
                </c:pt>
                <c:pt idx="10">
                  <c:v>3499</c:v>
                </c:pt>
                <c:pt idx="11">
                  <c:v>3496</c:v>
                </c:pt>
                <c:pt idx="12">
                  <c:v>3491</c:v>
                </c:pt>
                <c:pt idx="13">
                  <c:v>3483</c:v>
                </c:pt>
                <c:pt idx="14">
                  <c:v>3472</c:v>
                </c:pt>
                <c:pt idx="15">
                  <c:v>3399</c:v>
                </c:pt>
                <c:pt idx="16">
                  <c:v>3321</c:v>
                </c:pt>
                <c:pt idx="17">
                  <c:v>3380</c:v>
                </c:pt>
                <c:pt idx="18">
                  <c:v>3212</c:v>
                </c:pt>
                <c:pt idx="19">
                  <c:v>3222</c:v>
                </c:pt>
                <c:pt idx="20">
                  <c:v>3197</c:v>
                </c:pt>
                <c:pt idx="21">
                  <c:v>3053</c:v>
                </c:pt>
                <c:pt idx="22">
                  <c:v>2924</c:v>
                </c:pt>
                <c:pt idx="23">
                  <c:v>2729</c:v>
                </c:pt>
                <c:pt idx="24">
                  <c:v>2560</c:v>
                </c:pt>
                <c:pt idx="25">
                  <c:v>2564</c:v>
                </c:pt>
                <c:pt idx="26">
                  <c:v>2579</c:v>
                </c:pt>
                <c:pt idx="27">
                  <c:v>2588</c:v>
                </c:pt>
                <c:pt idx="28">
                  <c:v>2695</c:v>
                </c:pt>
                <c:pt idx="29">
                  <c:v>2750</c:v>
                </c:pt>
                <c:pt idx="30">
                  <c:v>2854</c:v>
                </c:pt>
                <c:pt idx="31">
                  <c:v>2992</c:v>
                </c:pt>
                <c:pt idx="32">
                  <c:v>3126</c:v>
                </c:pt>
                <c:pt idx="33">
                  <c:v>3373</c:v>
                </c:pt>
                <c:pt idx="34">
                  <c:v>3666</c:v>
                </c:pt>
                <c:pt idx="35">
                  <c:v>3833</c:v>
                </c:pt>
                <c:pt idx="36">
                  <c:v>3945</c:v>
                </c:pt>
                <c:pt idx="37">
                  <c:v>4051</c:v>
                </c:pt>
                <c:pt idx="38">
                  <c:v>4132</c:v>
                </c:pt>
                <c:pt idx="39">
                  <c:v>4232</c:v>
                </c:pt>
                <c:pt idx="40">
                  <c:v>4194</c:v>
                </c:pt>
                <c:pt idx="41">
                  <c:v>3925</c:v>
                </c:pt>
                <c:pt idx="42">
                  <c:v>3744</c:v>
                </c:pt>
                <c:pt idx="43">
                  <c:v>3772</c:v>
                </c:pt>
                <c:pt idx="44">
                  <c:v>3777</c:v>
                </c:pt>
                <c:pt idx="45">
                  <c:v>3861</c:v>
                </c:pt>
                <c:pt idx="46">
                  <c:v>3782</c:v>
                </c:pt>
                <c:pt idx="47">
                  <c:v>3895</c:v>
                </c:pt>
                <c:pt idx="48">
                  <c:v>3964</c:v>
                </c:pt>
                <c:pt idx="49">
                  <c:v>4055</c:v>
                </c:pt>
                <c:pt idx="50">
                  <c:v>3962</c:v>
                </c:pt>
                <c:pt idx="51">
                  <c:v>3939</c:v>
                </c:pt>
                <c:pt idx="52">
                  <c:v>3800</c:v>
                </c:pt>
                <c:pt idx="53">
                  <c:v>3826</c:v>
                </c:pt>
                <c:pt idx="54">
                  <c:v>3668</c:v>
                </c:pt>
                <c:pt idx="55">
                  <c:v>3615</c:v>
                </c:pt>
                <c:pt idx="56">
                  <c:v>3496</c:v>
                </c:pt>
                <c:pt idx="57">
                  <c:v>3340</c:v>
                </c:pt>
                <c:pt idx="58">
                  <c:v>3343</c:v>
                </c:pt>
                <c:pt idx="59">
                  <c:v>3600</c:v>
                </c:pt>
                <c:pt idx="60">
                  <c:v>3562</c:v>
                </c:pt>
                <c:pt idx="61">
                  <c:v>3483</c:v>
                </c:pt>
                <c:pt idx="62">
                  <c:v>3526</c:v>
                </c:pt>
                <c:pt idx="63">
                  <c:v>3642</c:v>
                </c:pt>
                <c:pt idx="64">
                  <c:v>3860</c:v>
                </c:pt>
                <c:pt idx="65">
                  <c:v>4156</c:v>
                </c:pt>
                <c:pt idx="66">
                  <c:v>4227</c:v>
                </c:pt>
                <c:pt idx="67">
                  <c:v>4156</c:v>
                </c:pt>
                <c:pt idx="68">
                  <c:v>4108</c:v>
                </c:pt>
                <c:pt idx="69">
                  <c:v>4152</c:v>
                </c:pt>
                <c:pt idx="70">
                  <c:v>3986</c:v>
                </c:pt>
                <c:pt idx="71">
                  <c:v>3984</c:v>
                </c:pt>
                <c:pt idx="72">
                  <c:v>3814</c:v>
                </c:pt>
                <c:pt idx="73">
                  <c:v>3636</c:v>
                </c:pt>
                <c:pt idx="74">
                  <c:v>3351</c:v>
                </c:pt>
                <c:pt idx="75">
                  <c:v>3205</c:v>
                </c:pt>
                <c:pt idx="76">
                  <c:v>2975</c:v>
                </c:pt>
                <c:pt idx="77">
                  <c:v>2807</c:v>
                </c:pt>
                <c:pt idx="78">
                  <c:v>2669</c:v>
                </c:pt>
                <c:pt idx="79">
                  <c:v>2502</c:v>
                </c:pt>
                <c:pt idx="80">
                  <c:v>2322</c:v>
                </c:pt>
                <c:pt idx="81">
                  <c:v>2307</c:v>
                </c:pt>
                <c:pt idx="82">
                  <c:v>2115</c:v>
                </c:pt>
                <c:pt idx="83">
                  <c:v>2028</c:v>
                </c:pt>
                <c:pt idx="84">
                  <c:v>1780</c:v>
                </c:pt>
                <c:pt idx="85">
                  <c:v>1592</c:v>
                </c:pt>
                <c:pt idx="86">
                  <c:v>1478</c:v>
                </c:pt>
                <c:pt idx="87">
                  <c:v>1276</c:v>
                </c:pt>
                <c:pt idx="88">
                  <c:v>1088</c:v>
                </c:pt>
                <c:pt idx="89">
                  <c:v>891</c:v>
                </c:pt>
                <c:pt idx="90">
                  <c:v>776</c:v>
                </c:pt>
                <c:pt idx="91">
                  <c:v>636</c:v>
                </c:pt>
                <c:pt idx="92">
                  <c:v>540</c:v>
                </c:pt>
                <c:pt idx="93">
                  <c:v>437</c:v>
                </c:pt>
                <c:pt idx="94">
                  <c:v>352</c:v>
                </c:pt>
                <c:pt idx="95">
                  <c:v>263</c:v>
                </c:pt>
                <c:pt idx="96">
                  <c:v>211</c:v>
                </c:pt>
                <c:pt idx="97">
                  <c:v>175</c:v>
                </c:pt>
                <c:pt idx="98">
                  <c:v>126</c:v>
                </c:pt>
                <c:pt idx="99">
                  <c:v>89</c:v>
                </c:pt>
                <c:pt idx="100">
                  <c:v>157</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-2957</c:v>
                </c:pt>
                <c:pt idx="1">
                  <c:v>-3067</c:v>
                </c:pt>
                <c:pt idx="2">
                  <c:v>-3179</c:v>
                </c:pt>
                <c:pt idx="3">
                  <c:v>-3288</c:v>
                </c:pt>
                <c:pt idx="4">
                  <c:v>-3393</c:v>
                </c:pt>
                <c:pt idx="5">
                  <c:v>-3464</c:v>
                </c:pt>
                <c:pt idx="6">
                  <c:v>-3529</c:v>
                </c:pt>
                <c:pt idx="7">
                  <c:v>-3583</c:v>
                </c:pt>
                <c:pt idx="8">
                  <c:v>-3627</c:v>
                </c:pt>
                <c:pt idx="9">
                  <c:v>-3653</c:v>
                </c:pt>
                <c:pt idx="10">
                  <c:v>-3661</c:v>
                </c:pt>
                <c:pt idx="11">
                  <c:v>-3665</c:v>
                </c:pt>
                <c:pt idx="12">
                  <c:v>-3663</c:v>
                </c:pt>
                <c:pt idx="13">
                  <c:v>-3660</c:v>
                </c:pt>
                <c:pt idx="14">
                  <c:v>-3652</c:v>
                </c:pt>
                <c:pt idx="15">
                  <c:v>-3591</c:v>
                </c:pt>
                <c:pt idx="16">
                  <c:v>-3527</c:v>
                </c:pt>
                <c:pt idx="17">
                  <c:v>-3558</c:v>
                </c:pt>
                <c:pt idx="18">
                  <c:v>-3517</c:v>
                </c:pt>
                <c:pt idx="19">
                  <c:v>-3489</c:v>
                </c:pt>
                <c:pt idx="20">
                  <c:v>-3330</c:v>
                </c:pt>
                <c:pt idx="21">
                  <c:v>-3312</c:v>
                </c:pt>
                <c:pt idx="22">
                  <c:v>-3180</c:v>
                </c:pt>
                <c:pt idx="23">
                  <c:v>-2990</c:v>
                </c:pt>
                <c:pt idx="24">
                  <c:v>-2791</c:v>
                </c:pt>
                <c:pt idx="25">
                  <c:v>-2680</c:v>
                </c:pt>
                <c:pt idx="26">
                  <c:v>-2697</c:v>
                </c:pt>
                <c:pt idx="27">
                  <c:v>-2669</c:v>
                </c:pt>
                <c:pt idx="28">
                  <c:v>-2703</c:v>
                </c:pt>
                <c:pt idx="29">
                  <c:v>-2758</c:v>
                </c:pt>
                <c:pt idx="30">
                  <c:v>-2869</c:v>
                </c:pt>
                <c:pt idx="31">
                  <c:v>-2945</c:v>
                </c:pt>
                <c:pt idx="32">
                  <c:v>-3100</c:v>
                </c:pt>
                <c:pt idx="33">
                  <c:v>-3402</c:v>
                </c:pt>
                <c:pt idx="34">
                  <c:v>-3583</c:v>
                </c:pt>
                <c:pt idx="35">
                  <c:v>-3693</c:v>
                </c:pt>
                <c:pt idx="36">
                  <c:v>-3838</c:v>
                </c:pt>
                <c:pt idx="37">
                  <c:v>-3897</c:v>
                </c:pt>
                <c:pt idx="38">
                  <c:v>-4022</c:v>
                </c:pt>
                <c:pt idx="39">
                  <c:v>-4156</c:v>
                </c:pt>
                <c:pt idx="40">
                  <c:v>-4121</c:v>
                </c:pt>
                <c:pt idx="41">
                  <c:v>-3978</c:v>
                </c:pt>
                <c:pt idx="42">
                  <c:v>-3784</c:v>
                </c:pt>
                <c:pt idx="43">
                  <c:v>-3798</c:v>
                </c:pt>
                <c:pt idx="44">
                  <c:v>-3895</c:v>
                </c:pt>
                <c:pt idx="45">
                  <c:v>-3859</c:v>
                </c:pt>
                <c:pt idx="46">
                  <c:v>-3954</c:v>
                </c:pt>
                <c:pt idx="47">
                  <c:v>-3978</c:v>
                </c:pt>
                <c:pt idx="48">
                  <c:v>-4067</c:v>
                </c:pt>
                <c:pt idx="49">
                  <c:v>-4142</c:v>
                </c:pt>
                <c:pt idx="50">
                  <c:v>-4117</c:v>
                </c:pt>
                <c:pt idx="51">
                  <c:v>-4006</c:v>
                </c:pt>
                <c:pt idx="52">
                  <c:v>-3904</c:v>
                </c:pt>
                <c:pt idx="53">
                  <c:v>-3858</c:v>
                </c:pt>
                <c:pt idx="54">
                  <c:v>-3815</c:v>
                </c:pt>
                <c:pt idx="55">
                  <c:v>-3764</c:v>
                </c:pt>
                <c:pt idx="56">
                  <c:v>-3549</c:v>
                </c:pt>
                <c:pt idx="57">
                  <c:v>-3482</c:v>
                </c:pt>
                <c:pt idx="58">
                  <c:v>-3448</c:v>
                </c:pt>
                <c:pt idx="59">
                  <c:v>-3577</c:v>
                </c:pt>
                <c:pt idx="60">
                  <c:v>-3602</c:v>
                </c:pt>
                <c:pt idx="61">
                  <c:v>-3616</c:v>
                </c:pt>
                <c:pt idx="62">
                  <c:v>-3553</c:v>
                </c:pt>
                <c:pt idx="63">
                  <c:v>-3634</c:v>
                </c:pt>
                <c:pt idx="64">
                  <c:v>-3821</c:v>
                </c:pt>
                <c:pt idx="65">
                  <c:v>-4234</c:v>
                </c:pt>
                <c:pt idx="66">
                  <c:v>-4241</c:v>
                </c:pt>
                <c:pt idx="67">
                  <c:v>-4159</c:v>
                </c:pt>
                <c:pt idx="68">
                  <c:v>-4143</c:v>
                </c:pt>
                <c:pt idx="69">
                  <c:v>-4201</c:v>
                </c:pt>
                <c:pt idx="70">
                  <c:v>-3971</c:v>
                </c:pt>
                <c:pt idx="71">
                  <c:v>-3898</c:v>
                </c:pt>
                <c:pt idx="72">
                  <c:v>-3811</c:v>
                </c:pt>
                <c:pt idx="73">
                  <c:v>-3655</c:v>
                </c:pt>
                <c:pt idx="74">
                  <c:v>-3265</c:v>
                </c:pt>
                <c:pt idx="75">
                  <c:v>-3198</c:v>
                </c:pt>
                <c:pt idx="76">
                  <c:v>-2962</c:v>
                </c:pt>
                <c:pt idx="77">
                  <c:v>-2682</c:v>
                </c:pt>
                <c:pt idx="78">
                  <c:v>-2557</c:v>
                </c:pt>
                <c:pt idx="79">
                  <c:v>-2405</c:v>
                </c:pt>
                <c:pt idx="80">
                  <c:v>-2129</c:v>
                </c:pt>
                <c:pt idx="81">
                  <c:v>-2033</c:v>
                </c:pt>
                <c:pt idx="82">
                  <c:v>-1906</c:v>
                </c:pt>
                <c:pt idx="83">
                  <c:v>-1708</c:v>
                </c:pt>
                <c:pt idx="84">
                  <c:v>-1527</c:v>
                </c:pt>
                <c:pt idx="85">
                  <c:v>-1357</c:v>
                </c:pt>
                <c:pt idx="86">
                  <c:v>-1109</c:v>
                </c:pt>
                <c:pt idx="87">
                  <c:v>-956</c:v>
                </c:pt>
                <c:pt idx="88">
                  <c:v>-807</c:v>
                </c:pt>
                <c:pt idx="89">
                  <c:v>-653</c:v>
                </c:pt>
                <c:pt idx="90">
                  <c:v>-505</c:v>
                </c:pt>
                <c:pt idx="91">
                  <c:v>-377</c:v>
                </c:pt>
                <c:pt idx="92">
                  <c:v>-295</c:v>
                </c:pt>
                <c:pt idx="93">
                  <c:v>-238</c:v>
                </c:pt>
                <c:pt idx="94">
                  <c:v>-172</c:v>
                </c:pt>
                <c:pt idx="95">
                  <c:v>-118</c:v>
                </c:pt>
                <c:pt idx="96">
                  <c:v>-85</c:v>
                </c:pt>
                <c:pt idx="97">
                  <c:v>-62</c:v>
                </c:pt>
                <c:pt idx="98">
                  <c:v>-39</c:v>
                </c:pt>
                <c:pt idx="99">
                  <c:v>-26</c:v>
                </c:pt>
                <c:pt idx="100">
                  <c:v>-36</c:v>
                </c:pt>
              </c:numCache>
            </c:numRef>
          </c:val>
        </c:ser>
        <c:dLbls>
          <c:showLegendKey val="0"/>
          <c:showVal val="0"/>
          <c:showCatName val="0"/>
          <c:showSerName val="0"/>
          <c:showPercent val="0"/>
          <c:showBubbleSize val="0"/>
        </c:dLbls>
        <c:gapWidth val="5"/>
        <c:overlap val="100"/>
        <c:axId val="88624512"/>
        <c:axId val="88679552"/>
      </c:barChart>
      <c:catAx>
        <c:axId val="88624512"/>
        <c:scaling>
          <c:orientation val="minMax"/>
        </c:scaling>
        <c:delete val="0"/>
        <c:axPos val="l"/>
        <c:majorTickMark val="out"/>
        <c:minorTickMark val="none"/>
        <c:tickLblPos val="low"/>
        <c:crossAx val="88679552"/>
        <c:crosses val="autoZero"/>
        <c:auto val="1"/>
        <c:lblAlgn val="ctr"/>
        <c:lblOffset val="100"/>
        <c:noMultiLvlLbl val="0"/>
      </c:catAx>
      <c:valAx>
        <c:axId val="8867955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62451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2792</c:v>
                </c:pt>
                <c:pt idx="1">
                  <c:v>2890</c:v>
                </c:pt>
                <c:pt idx="2">
                  <c:v>2994</c:v>
                </c:pt>
                <c:pt idx="3">
                  <c:v>3098</c:v>
                </c:pt>
                <c:pt idx="4">
                  <c:v>3199</c:v>
                </c:pt>
                <c:pt idx="5">
                  <c:v>3277</c:v>
                </c:pt>
                <c:pt idx="6">
                  <c:v>3349</c:v>
                </c:pt>
                <c:pt idx="7">
                  <c:v>3411</c:v>
                </c:pt>
                <c:pt idx="8">
                  <c:v>3464</c:v>
                </c:pt>
                <c:pt idx="9">
                  <c:v>3508</c:v>
                </c:pt>
                <c:pt idx="10">
                  <c:v>3531</c:v>
                </c:pt>
                <c:pt idx="11">
                  <c:v>3535</c:v>
                </c:pt>
                <c:pt idx="12">
                  <c:v>3535</c:v>
                </c:pt>
                <c:pt idx="13">
                  <c:v>3530</c:v>
                </c:pt>
                <c:pt idx="14">
                  <c:v>3521</c:v>
                </c:pt>
                <c:pt idx="15">
                  <c:v>3448</c:v>
                </c:pt>
                <c:pt idx="16">
                  <c:v>3369</c:v>
                </c:pt>
                <c:pt idx="17">
                  <c:v>3308</c:v>
                </c:pt>
                <c:pt idx="18">
                  <c:v>3347</c:v>
                </c:pt>
                <c:pt idx="19">
                  <c:v>3191</c:v>
                </c:pt>
                <c:pt idx="20">
                  <c:v>3156</c:v>
                </c:pt>
                <c:pt idx="21">
                  <c:v>3128</c:v>
                </c:pt>
                <c:pt idx="22">
                  <c:v>3002</c:v>
                </c:pt>
                <c:pt idx="23">
                  <c:v>2888</c:v>
                </c:pt>
                <c:pt idx="24">
                  <c:v>2707</c:v>
                </c:pt>
                <c:pt idx="25">
                  <c:v>2650</c:v>
                </c:pt>
                <c:pt idx="26">
                  <c:v>2640</c:v>
                </c:pt>
                <c:pt idx="27">
                  <c:v>2661</c:v>
                </c:pt>
                <c:pt idx="28">
                  <c:v>2664</c:v>
                </c:pt>
                <c:pt idx="29">
                  <c:v>2771</c:v>
                </c:pt>
                <c:pt idx="30">
                  <c:v>2830</c:v>
                </c:pt>
                <c:pt idx="31">
                  <c:v>2941</c:v>
                </c:pt>
                <c:pt idx="32">
                  <c:v>3072</c:v>
                </c:pt>
                <c:pt idx="33">
                  <c:v>3209</c:v>
                </c:pt>
                <c:pt idx="34">
                  <c:v>3454</c:v>
                </c:pt>
                <c:pt idx="35">
                  <c:v>3714</c:v>
                </c:pt>
                <c:pt idx="36">
                  <c:v>3888</c:v>
                </c:pt>
                <c:pt idx="37">
                  <c:v>3992</c:v>
                </c:pt>
                <c:pt idx="38">
                  <c:v>4101</c:v>
                </c:pt>
                <c:pt idx="39">
                  <c:v>4184</c:v>
                </c:pt>
                <c:pt idx="40">
                  <c:v>4259</c:v>
                </c:pt>
                <c:pt idx="41">
                  <c:v>4223</c:v>
                </c:pt>
                <c:pt idx="42">
                  <c:v>3948</c:v>
                </c:pt>
                <c:pt idx="43">
                  <c:v>3767</c:v>
                </c:pt>
                <c:pt idx="44">
                  <c:v>3801</c:v>
                </c:pt>
                <c:pt idx="45">
                  <c:v>3789</c:v>
                </c:pt>
                <c:pt idx="46">
                  <c:v>3881</c:v>
                </c:pt>
                <c:pt idx="47">
                  <c:v>3803</c:v>
                </c:pt>
                <c:pt idx="48">
                  <c:v>3912</c:v>
                </c:pt>
                <c:pt idx="49">
                  <c:v>3976</c:v>
                </c:pt>
                <c:pt idx="50">
                  <c:v>4073</c:v>
                </c:pt>
                <c:pt idx="51">
                  <c:v>3985</c:v>
                </c:pt>
                <c:pt idx="52">
                  <c:v>3952</c:v>
                </c:pt>
                <c:pt idx="53">
                  <c:v>3816</c:v>
                </c:pt>
                <c:pt idx="54">
                  <c:v>3835</c:v>
                </c:pt>
                <c:pt idx="55">
                  <c:v>3694</c:v>
                </c:pt>
                <c:pt idx="56">
                  <c:v>3637</c:v>
                </c:pt>
                <c:pt idx="57">
                  <c:v>3517</c:v>
                </c:pt>
                <c:pt idx="58">
                  <c:v>3359</c:v>
                </c:pt>
                <c:pt idx="59">
                  <c:v>3362</c:v>
                </c:pt>
                <c:pt idx="60">
                  <c:v>3608</c:v>
                </c:pt>
                <c:pt idx="61">
                  <c:v>3569</c:v>
                </c:pt>
                <c:pt idx="62">
                  <c:v>3491</c:v>
                </c:pt>
                <c:pt idx="63">
                  <c:v>3532</c:v>
                </c:pt>
                <c:pt idx="64">
                  <c:v>3644</c:v>
                </c:pt>
                <c:pt idx="65">
                  <c:v>3845</c:v>
                </c:pt>
                <c:pt idx="66">
                  <c:v>4136</c:v>
                </c:pt>
                <c:pt idx="67">
                  <c:v>4204</c:v>
                </c:pt>
                <c:pt idx="68">
                  <c:v>4130</c:v>
                </c:pt>
                <c:pt idx="69">
                  <c:v>4077</c:v>
                </c:pt>
                <c:pt idx="70">
                  <c:v>4096</c:v>
                </c:pt>
                <c:pt idx="71">
                  <c:v>3930</c:v>
                </c:pt>
                <c:pt idx="72">
                  <c:v>3923</c:v>
                </c:pt>
                <c:pt idx="73">
                  <c:v>3752</c:v>
                </c:pt>
                <c:pt idx="74">
                  <c:v>3572</c:v>
                </c:pt>
                <c:pt idx="75">
                  <c:v>3284</c:v>
                </c:pt>
                <c:pt idx="76">
                  <c:v>3136</c:v>
                </c:pt>
                <c:pt idx="77">
                  <c:v>2908</c:v>
                </c:pt>
                <c:pt idx="78">
                  <c:v>2736</c:v>
                </c:pt>
                <c:pt idx="79">
                  <c:v>2596</c:v>
                </c:pt>
                <c:pt idx="80">
                  <c:v>2428</c:v>
                </c:pt>
                <c:pt idx="81">
                  <c:v>2247</c:v>
                </c:pt>
                <c:pt idx="82">
                  <c:v>2223</c:v>
                </c:pt>
                <c:pt idx="83">
                  <c:v>2030</c:v>
                </c:pt>
                <c:pt idx="84">
                  <c:v>1937</c:v>
                </c:pt>
                <c:pt idx="85">
                  <c:v>1689</c:v>
                </c:pt>
                <c:pt idx="86">
                  <c:v>1499</c:v>
                </c:pt>
                <c:pt idx="87">
                  <c:v>1379</c:v>
                </c:pt>
                <c:pt idx="88">
                  <c:v>1181</c:v>
                </c:pt>
                <c:pt idx="89">
                  <c:v>997</c:v>
                </c:pt>
                <c:pt idx="90">
                  <c:v>806</c:v>
                </c:pt>
                <c:pt idx="91">
                  <c:v>691</c:v>
                </c:pt>
                <c:pt idx="92">
                  <c:v>558</c:v>
                </c:pt>
                <c:pt idx="93">
                  <c:v>466</c:v>
                </c:pt>
                <c:pt idx="94">
                  <c:v>369</c:v>
                </c:pt>
                <c:pt idx="95">
                  <c:v>291</c:v>
                </c:pt>
                <c:pt idx="96">
                  <c:v>213</c:v>
                </c:pt>
                <c:pt idx="97">
                  <c:v>167</c:v>
                </c:pt>
                <c:pt idx="98">
                  <c:v>134</c:v>
                </c:pt>
                <c:pt idx="99">
                  <c:v>94</c:v>
                </c:pt>
                <c:pt idx="100">
                  <c:v>168</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-2941</c:v>
                </c:pt>
                <c:pt idx="1">
                  <c:v>-3043</c:v>
                </c:pt>
                <c:pt idx="2">
                  <c:v>-3150</c:v>
                </c:pt>
                <c:pt idx="3">
                  <c:v>-3257</c:v>
                </c:pt>
                <c:pt idx="4">
                  <c:v>-3363</c:v>
                </c:pt>
                <c:pt idx="5">
                  <c:v>-3439</c:v>
                </c:pt>
                <c:pt idx="6">
                  <c:v>-3511</c:v>
                </c:pt>
                <c:pt idx="7">
                  <c:v>-3574</c:v>
                </c:pt>
                <c:pt idx="8">
                  <c:v>-3627</c:v>
                </c:pt>
                <c:pt idx="9">
                  <c:v>-3671</c:v>
                </c:pt>
                <c:pt idx="10">
                  <c:v>-3696</c:v>
                </c:pt>
                <c:pt idx="11">
                  <c:v>-3706</c:v>
                </c:pt>
                <c:pt idx="12">
                  <c:v>-3710</c:v>
                </c:pt>
                <c:pt idx="13">
                  <c:v>-3709</c:v>
                </c:pt>
                <c:pt idx="14">
                  <c:v>-3704</c:v>
                </c:pt>
                <c:pt idx="15">
                  <c:v>-3643</c:v>
                </c:pt>
                <c:pt idx="16">
                  <c:v>-3579</c:v>
                </c:pt>
                <c:pt idx="17">
                  <c:v>-3518</c:v>
                </c:pt>
                <c:pt idx="18">
                  <c:v>-3549</c:v>
                </c:pt>
                <c:pt idx="19">
                  <c:v>-3513</c:v>
                </c:pt>
                <c:pt idx="20">
                  <c:v>-3422</c:v>
                </c:pt>
                <c:pt idx="21">
                  <c:v>-3275</c:v>
                </c:pt>
                <c:pt idx="22">
                  <c:v>-3258</c:v>
                </c:pt>
                <c:pt idx="23">
                  <c:v>-3150</c:v>
                </c:pt>
                <c:pt idx="24">
                  <c:v>-2956</c:v>
                </c:pt>
                <c:pt idx="25">
                  <c:v>-2835</c:v>
                </c:pt>
                <c:pt idx="26">
                  <c:v>-2717</c:v>
                </c:pt>
                <c:pt idx="27">
                  <c:v>-2739</c:v>
                </c:pt>
                <c:pt idx="28">
                  <c:v>-2716</c:v>
                </c:pt>
                <c:pt idx="29">
                  <c:v>-2748</c:v>
                </c:pt>
                <c:pt idx="30">
                  <c:v>-2836</c:v>
                </c:pt>
                <c:pt idx="31">
                  <c:v>-2947</c:v>
                </c:pt>
                <c:pt idx="32">
                  <c:v>-3017</c:v>
                </c:pt>
                <c:pt idx="33">
                  <c:v>-3182</c:v>
                </c:pt>
                <c:pt idx="34">
                  <c:v>-3479</c:v>
                </c:pt>
                <c:pt idx="35">
                  <c:v>-3635</c:v>
                </c:pt>
                <c:pt idx="36">
                  <c:v>-3739</c:v>
                </c:pt>
                <c:pt idx="37">
                  <c:v>-3900</c:v>
                </c:pt>
                <c:pt idx="38">
                  <c:v>-3947</c:v>
                </c:pt>
                <c:pt idx="39">
                  <c:v>-4072</c:v>
                </c:pt>
                <c:pt idx="40">
                  <c:v>-4197</c:v>
                </c:pt>
                <c:pt idx="41">
                  <c:v>-4167</c:v>
                </c:pt>
                <c:pt idx="42">
                  <c:v>-4026</c:v>
                </c:pt>
                <c:pt idx="43">
                  <c:v>-3821</c:v>
                </c:pt>
                <c:pt idx="44">
                  <c:v>-3843</c:v>
                </c:pt>
                <c:pt idx="45">
                  <c:v>-3912</c:v>
                </c:pt>
                <c:pt idx="46">
                  <c:v>-3880</c:v>
                </c:pt>
                <c:pt idx="47">
                  <c:v>-3968</c:v>
                </c:pt>
                <c:pt idx="48">
                  <c:v>-3995</c:v>
                </c:pt>
                <c:pt idx="49">
                  <c:v>-4072</c:v>
                </c:pt>
                <c:pt idx="50">
                  <c:v>-4156</c:v>
                </c:pt>
                <c:pt idx="51">
                  <c:v>-4130</c:v>
                </c:pt>
                <c:pt idx="52">
                  <c:v>-4021</c:v>
                </c:pt>
                <c:pt idx="53">
                  <c:v>-3915</c:v>
                </c:pt>
                <c:pt idx="54">
                  <c:v>-3862</c:v>
                </c:pt>
                <c:pt idx="55">
                  <c:v>-3836</c:v>
                </c:pt>
                <c:pt idx="56">
                  <c:v>-3778</c:v>
                </c:pt>
                <c:pt idx="57">
                  <c:v>-3564</c:v>
                </c:pt>
                <c:pt idx="58">
                  <c:v>-3495</c:v>
                </c:pt>
                <c:pt idx="59">
                  <c:v>-3455</c:v>
                </c:pt>
                <c:pt idx="60">
                  <c:v>-3593</c:v>
                </c:pt>
                <c:pt idx="61">
                  <c:v>-3614</c:v>
                </c:pt>
                <c:pt idx="62">
                  <c:v>-3624</c:v>
                </c:pt>
                <c:pt idx="63">
                  <c:v>-3560</c:v>
                </c:pt>
                <c:pt idx="64">
                  <c:v>-3638</c:v>
                </c:pt>
                <c:pt idx="65">
                  <c:v>-3810</c:v>
                </c:pt>
                <c:pt idx="66">
                  <c:v>-4213</c:v>
                </c:pt>
                <c:pt idx="67">
                  <c:v>-4216</c:v>
                </c:pt>
                <c:pt idx="68">
                  <c:v>-4133</c:v>
                </c:pt>
                <c:pt idx="69">
                  <c:v>-4108</c:v>
                </c:pt>
                <c:pt idx="70">
                  <c:v>-4138</c:v>
                </c:pt>
                <c:pt idx="71">
                  <c:v>-3910</c:v>
                </c:pt>
                <c:pt idx="72">
                  <c:v>-3830</c:v>
                </c:pt>
                <c:pt idx="73">
                  <c:v>-3739</c:v>
                </c:pt>
                <c:pt idx="74">
                  <c:v>-3580</c:v>
                </c:pt>
                <c:pt idx="75">
                  <c:v>-3184</c:v>
                </c:pt>
                <c:pt idx="76">
                  <c:v>-3111</c:v>
                </c:pt>
                <c:pt idx="77">
                  <c:v>-2874</c:v>
                </c:pt>
                <c:pt idx="78">
                  <c:v>-2595</c:v>
                </c:pt>
                <c:pt idx="79">
                  <c:v>-2465</c:v>
                </c:pt>
                <c:pt idx="80">
                  <c:v>-2308</c:v>
                </c:pt>
                <c:pt idx="81">
                  <c:v>-2035</c:v>
                </c:pt>
                <c:pt idx="82">
                  <c:v>-1932</c:v>
                </c:pt>
                <c:pt idx="83">
                  <c:v>-1801</c:v>
                </c:pt>
                <c:pt idx="84">
                  <c:v>-1603</c:v>
                </c:pt>
                <c:pt idx="85">
                  <c:v>-1410</c:v>
                </c:pt>
                <c:pt idx="86">
                  <c:v>-1241</c:v>
                </c:pt>
                <c:pt idx="87">
                  <c:v>-1004</c:v>
                </c:pt>
                <c:pt idx="88">
                  <c:v>-855</c:v>
                </c:pt>
                <c:pt idx="89">
                  <c:v>-710</c:v>
                </c:pt>
                <c:pt idx="90">
                  <c:v>-567</c:v>
                </c:pt>
                <c:pt idx="91">
                  <c:v>-430</c:v>
                </c:pt>
                <c:pt idx="92">
                  <c:v>-315</c:v>
                </c:pt>
                <c:pt idx="93">
                  <c:v>-241</c:v>
                </c:pt>
                <c:pt idx="94">
                  <c:v>-189</c:v>
                </c:pt>
                <c:pt idx="95">
                  <c:v>-132</c:v>
                </c:pt>
                <c:pt idx="96">
                  <c:v>-88</c:v>
                </c:pt>
                <c:pt idx="97">
                  <c:v>-62</c:v>
                </c:pt>
                <c:pt idx="98">
                  <c:v>-43</c:v>
                </c:pt>
                <c:pt idx="99">
                  <c:v>-27</c:v>
                </c:pt>
                <c:pt idx="100">
                  <c:v>-39</c:v>
                </c:pt>
              </c:numCache>
            </c:numRef>
          </c:val>
        </c:ser>
        <c:dLbls>
          <c:showLegendKey val="0"/>
          <c:showVal val="0"/>
          <c:showCatName val="0"/>
          <c:showSerName val="0"/>
          <c:showPercent val="0"/>
          <c:showBubbleSize val="0"/>
        </c:dLbls>
        <c:gapWidth val="5"/>
        <c:overlap val="100"/>
        <c:axId val="88756992"/>
        <c:axId val="88758528"/>
      </c:barChart>
      <c:catAx>
        <c:axId val="88756992"/>
        <c:scaling>
          <c:orientation val="minMax"/>
        </c:scaling>
        <c:delete val="0"/>
        <c:axPos val="l"/>
        <c:majorTickMark val="out"/>
        <c:minorTickMark val="none"/>
        <c:tickLblPos val="low"/>
        <c:crossAx val="88758528"/>
        <c:crosses val="autoZero"/>
        <c:auto val="1"/>
        <c:lblAlgn val="ctr"/>
        <c:lblOffset val="100"/>
        <c:noMultiLvlLbl val="0"/>
      </c:catAx>
      <c:valAx>
        <c:axId val="8875852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75699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2785</c:v>
                </c:pt>
                <c:pt idx="1">
                  <c:v>2874</c:v>
                </c:pt>
                <c:pt idx="2">
                  <c:v>2971</c:v>
                </c:pt>
                <c:pt idx="3">
                  <c:v>3069</c:v>
                </c:pt>
                <c:pt idx="4">
                  <c:v>3170</c:v>
                </c:pt>
                <c:pt idx="5">
                  <c:v>3249</c:v>
                </c:pt>
                <c:pt idx="6">
                  <c:v>3325</c:v>
                </c:pt>
                <c:pt idx="7">
                  <c:v>3393</c:v>
                </c:pt>
                <c:pt idx="8">
                  <c:v>3456</c:v>
                </c:pt>
                <c:pt idx="9">
                  <c:v>3509</c:v>
                </c:pt>
                <c:pt idx="10">
                  <c:v>3548</c:v>
                </c:pt>
                <c:pt idx="11">
                  <c:v>3568</c:v>
                </c:pt>
                <c:pt idx="12">
                  <c:v>3574</c:v>
                </c:pt>
                <c:pt idx="13">
                  <c:v>3574</c:v>
                </c:pt>
                <c:pt idx="14">
                  <c:v>3568</c:v>
                </c:pt>
                <c:pt idx="15">
                  <c:v>3496</c:v>
                </c:pt>
                <c:pt idx="16">
                  <c:v>3417</c:v>
                </c:pt>
                <c:pt idx="17">
                  <c:v>3356</c:v>
                </c:pt>
                <c:pt idx="18">
                  <c:v>3280</c:v>
                </c:pt>
                <c:pt idx="19">
                  <c:v>3322</c:v>
                </c:pt>
                <c:pt idx="20">
                  <c:v>3126</c:v>
                </c:pt>
                <c:pt idx="21">
                  <c:v>3090</c:v>
                </c:pt>
                <c:pt idx="22">
                  <c:v>3071</c:v>
                </c:pt>
                <c:pt idx="23">
                  <c:v>2963</c:v>
                </c:pt>
                <c:pt idx="24">
                  <c:v>2861</c:v>
                </c:pt>
                <c:pt idx="25">
                  <c:v>2797</c:v>
                </c:pt>
                <c:pt idx="26">
                  <c:v>2731</c:v>
                </c:pt>
                <c:pt idx="27">
                  <c:v>2719</c:v>
                </c:pt>
                <c:pt idx="28">
                  <c:v>2739</c:v>
                </c:pt>
                <c:pt idx="29">
                  <c:v>2741</c:v>
                </c:pt>
                <c:pt idx="30">
                  <c:v>2852</c:v>
                </c:pt>
                <c:pt idx="31">
                  <c:v>2915</c:v>
                </c:pt>
                <c:pt idx="32">
                  <c:v>3022</c:v>
                </c:pt>
                <c:pt idx="33">
                  <c:v>3152</c:v>
                </c:pt>
                <c:pt idx="34">
                  <c:v>3290</c:v>
                </c:pt>
                <c:pt idx="35">
                  <c:v>3503</c:v>
                </c:pt>
                <c:pt idx="36">
                  <c:v>3769</c:v>
                </c:pt>
                <c:pt idx="37">
                  <c:v>3933</c:v>
                </c:pt>
                <c:pt idx="38">
                  <c:v>4041</c:v>
                </c:pt>
                <c:pt idx="39">
                  <c:v>4150</c:v>
                </c:pt>
                <c:pt idx="40">
                  <c:v>4211</c:v>
                </c:pt>
                <c:pt idx="41">
                  <c:v>4289</c:v>
                </c:pt>
                <c:pt idx="42">
                  <c:v>4246</c:v>
                </c:pt>
                <c:pt idx="43">
                  <c:v>3969</c:v>
                </c:pt>
                <c:pt idx="44">
                  <c:v>3797</c:v>
                </c:pt>
                <c:pt idx="45">
                  <c:v>3812</c:v>
                </c:pt>
                <c:pt idx="46">
                  <c:v>3810</c:v>
                </c:pt>
                <c:pt idx="47">
                  <c:v>3898</c:v>
                </c:pt>
                <c:pt idx="48">
                  <c:v>3822</c:v>
                </c:pt>
                <c:pt idx="49">
                  <c:v>3924</c:v>
                </c:pt>
                <c:pt idx="50">
                  <c:v>3993</c:v>
                </c:pt>
                <c:pt idx="51">
                  <c:v>4094</c:v>
                </c:pt>
                <c:pt idx="52">
                  <c:v>4000</c:v>
                </c:pt>
                <c:pt idx="53">
                  <c:v>3966</c:v>
                </c:pt>
                <c:pt idx="54">
                  <c:v>3826</c:v>
                </c:pt>
                <c:pt idx="55">
                  <c:v>3861</c:v>
                </c:pt>
                <c:pt idx="56">
                  <c:v>3716</c:v>
                </c:pt>
                <c:pt idx="57">
                  <c:v>3660</c:v>
                </c:pt>
                <c:pt idx="58">
                  <c:v>3535</c:v>
                </c:pt>
                <c:pt idx="59">
                  <c:v>3378</c:v>
                </c:pt>
                <c:pt idx="60">
                  <c:v>3373</c:v>
                </c:pt>
                <c:pt idx="61">
                  <c:v>3613</c:v>
                </c:pt>
                <c:pt idx="62">
                  <c:v>3575</c:v>
                </c:pt>
                <c:pt idx="63">
                  <c:v>3497</c:v>
                </c:pt>
                <c:pt idx="64">
                  <c:v>3536</c:v>
                </c:pt>
                <c:pt idx="65">
                  <c:v>3632</c:v>
                </c:pt>
                <c:pt idx="66">
                  <c:v>3828</c:v>
                </c:pt>
                <c:pt idx="67">
                  <c:v>4115</c:v>
                </c:pt>
                <c:pt idx="68">
                  <c:v>4176</c:v>
                </c:pt>
                <c:pt idx="69">
                  <c:v>4101</c:v>
                </c:pt>
                <c:pt idx="70">
                  <c:v>4022</c:v>
                </c:pt>
                <c:pt idx="71">
                  <c:v>4038</c:v>
                </c:pt>
                <c:pt idx="72">
                  <c:v>3873</c:v>
                </c:pt>
                <c:pt idx="73">
                  <c:v>3860</c:v>
                </c:pt>
                <c:pt idx="74">
                  <c:v>3687</c:v>
                </c:pt>
                <c:pt idx="75">
                  <c:v>3501</c:v>
                </c:pt>
                <c:pt idx="76">
                  <c:v>3213</c:v>
                </c:pt>
                <c:pt idx="77">
                  <c:v>3065</c:v>
                </c:pt>
                <c:pt idx="78">
                  <c:v>2837</c:v>
                </c:pt>
                <c:pt idx="79">
                  <c:v>2661</c:v>
                </c:pt>
                <c:pt idx="80">
                  <c:v>2519</c:v>
                </c:pt>
                <c:pt idx="81">
                  <c:v>2351</c:v>
                </c:pt>
                <c:pt idx="82">
                  <c:v>2168</c:v>
                </c:pt>
                <c:pt idx="83">
                  <c:v>2133</c:v>
                </c:pt>
                <c:pt idx="84">
                  <c:v>1939</c:v>
                </c:pt>
                <c:pt idx="85">
                  <c:v>1839</c:v>
                </c:pt>
                <c:pt idx="86">
                  <c:v>1592</c:v>
                </c:pt>
                <c:pt idx="87">
                  <c:v>1401</c:v>
                </c:pt>
                <c:pt idx="88">
                  <c:v>1277</c:v>
                </c:pt>
                <c:pt idx="89">
                  <c:v>1082</c:v>
                </c:pt>
                <c:pt idx="90">
                  <c:v>901</c:v>
                </c:pt>
                <c:pt idx="91">
                  <c:v>719</c:v>
                </c:pt>
                <c:pt idx="92">
                  <c:v>607</c:v>
                </c:pt>
                <c:pt idx="93">
                  <c:v>481</c:v>
                </c:pt>
                <c:pt idx="94">
                  <c:v>394</c:v>
                </c:pt>
                <c:pt idx="95">
                  <c:v>306</c:v>
                </c:pt>
                <c:pt idx="96">
                  <c:v>236</c:v>
                </c:pt>
                <c:pt idx="97">
                  <c:v>168</c:v>
                </c:pt>
                <c:pt idx="98">
                  <c:v>128</c:v>
                </c:pt>
                <c:pt idx="99">
                  <c:v>100</c:v>
                </c:pt>
                <c:pt idx="100">
                  <c:v>179</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-2933</c:v>
                </c:pt>
                <c:pt idx="1">
                  <c:v>-3026</c:v>
                </c:pt>
                <c:pt idx="2">
                  <c:v>-3125</c:v>
                </c:pt>
                <c:pt idx="3">
                  <c:v>-3228</c:v>
                </c:pt>
                <c:pt idx="4">
                  <c:v>-3332</c:v>
                </c:pt>
                <c:pt idx="5">
                  <c:v>-3409</c:v>
                </c:pt>
                <c:pt idx="6">
                  <c:v>-3486</c:v>
                </c:pt>
                <c:pt idx="7">
                  <c:v>-3556</c:v>
                </c:pt>
                <c:pt idx="8">
                  <c:v>-3618</c:v>
                </c:pt>
                <c:pt idx="9">
                  <c:v>-3671</c:v>
                </c:pt>
                <c:pt idx="10">
                  <c:v>-3714</c:v>
                </c:pt>
                <c:pt idx="11">
                  <c:v>-3740</c:v>
                </c:pt>
                <c:pt idx="12">
                  <c:v>-3751</c:v>
                </c:pt>
                <c:pt idx="13">
                  <c:v>-3756</c:v>
                </c:pt>
                <c:pt idx="14">
                  <c:v>-3754</c:v>
                </c:pt>
                <c:pt idx="15">
                  <c:v>-3694</c:v>
                </c:pt>
                <c:pt idx="16">
                  <c:v>-3631</c:v>
                </c:pt>
                <c:pt idx="17">
                  <c:v>-3569</c:v>
                </c:pt>
                <c:pt idx="18">
                  <c:v>-3510</c:v>
                </c:pt>
                <c:pt idx="19">
                  <c:v>-3545</c:v>
                </c:pt>
                <c:pt idx="20">
                  <c:v>-3445</c:v>
                </c:pt>
                <c:pt idx="21">
                  <c:v>-3364</c:v>
                </c:pt>
                <c:pt idx="22">
                  <c:v>-3225</c:v>
                </c:pt>
                <c:pt idx="23">
                  <c:v>-3224</c:v>
                </c:pt>
                <c:pt idx="24">
                  <c:v>-3110</c:v>
                </c:pt>
                <c:pt idx="25">
                  <c:v>-2998</c:v>
                </c:pt>
                <c:pt idx="26">
                  <c:v>-2871</c:v>
                </c:pt>
                <c:pt idx="27">
                  <c:v>-2759</c:v>
                </c:pt>
                <c:pt idx="28">
                  <c:v>-2784</c:v>
                </c:pt>
                <c:pt idx="29">
                  <c:v>-2760</c:v>
                </c:pt>
                <c:pt idx="30">
                  <c:v>-2824</c:v>
                </c:pt>
                <c:pt idx="31">
                  <c:v>-2914</c:v>
                </c:pt>
                <c:pt idx="32">
                  <c:v>-3020</c:v>
                </c:pt>
                <c:pt idx="33">
                  <c:v>-3099</c:v>
                </c:pt>
                <c:pt idx="34">
                  <c:v>-3261</c:v>
                </c:pt>
                <c:pt idx="35">
                  <c:v>-3531</c:v>
                </c:pt>
                <c:pt idx="36">
                  <c:v>-3681</c:v>
                </c:pt>
                <c:pt idx="37">
                  <c:v>-3801</c:v>
                </c:pt>
                <c:pt idx="38">
                  <c:v>-3949</c:v>
                </c:pt>
                <c:pt idx="39">
                  <c:v>-3998</c:v>
                </c:pt>
                <c:pt idx="40">
                  <c:v>-4112</c:v>
                </c:pt>
                <c:pt idx="41">
                  <c:v>-4242</c:v>
                </c:pt>
                <c:pt idx="42">
                  <c:v>-4215</c:v>
                </c:pt>
                <c:pt idx="43">
                  <c:v>-4061</c:v>
                </c:pt>
                <c:pt idx="44">
                  <c:v>-3867</c:v>
                </c:pt>
                <c:pt idx="45">
                  <c:v>-3859</c:v>
                </c:pt>
                <c:pt idx="46">
                  <c:v>-3932</c:v>
                </c:pt>
                <c:pt idx="47">
                  <c:v>-3896</c:v>
                </c:pt>
                <c:pt idx="48">
                  <c:v>-3986</c:v>
                </c:pt>
                <c:pt idx="49">
                  <c:v>-4000</c:v>
                </c:pt>
                <c:pt idx="50">
                  <c:v>-4087</c:v>
                </c:pt>
                <c:pt idx="51">
                  <c:v>-4170</c:v>
                </c:pt>
                <c:pt idx="52">
                  <c:v>-4146</c:v>
                </c:pt>
                <c:pt idx="53">
                  <c:v>-4032</c:v>
                </c:pt>
                <c:pt idx="54">
                  <c:v>-3918</c:v>
                </c:pt>
                <c:pt idx="55">
                  <c:v>-3885</c:v>
                </c:pt>
                <c:pt idx="56">
                  <c:v>-3849</c:v>
                </c:pt>
                <c:pt idx="57">
                  <c:v>-3793</c:v>
                </c:pt>
                <c:pt idx="58">
                  <c:v>-3577</c:v>
                </c:pt>
                <c:pt idx="59">
                  <c:v>-3501</c:v>
                </c:pt>
                <c:pt idx="60">
                  <c:v>-3472</c:v>
                </c:pt>
                <c:pt idx="61">
                  <c:v>-3605</c:v>
                </c:pt>
                <c:pt idx="62">
                  <c:v>-3624</c:v>
                </c:pt>
                <c:pt idx="63">
                  <c:v>-3631</c:v>
                </c:pt>
                <c:pt idx="64">
                  <c:v>-3564</c:v>
                </c:pt>
                <c:pt idx="65">
                  <c:v>-3629</c:v>
                </c:pt>
                <c:pt idx="66">
                  <c:v>-3796</c:v>
                </c:pt>
                <c:pt idx="67">
                  <c:v>-4189</c:v>
                </c:pt>
                <c:pt idx="68">
                  <c:v>-4189</c:v>
                </c:pt>
                <c:pt idx="69">
                  <c:v>-4100</c:v>
                </c:pt>
                <c:pt idx="70">
                  <c:v>-4048</c:v>
                </c:pt>
                <c:pt idx="71">
                  <c:v>-4073</c:v>
                </c:pt>
                <c:pt idx="72">
                  <c:v>-3844</c:v>
                </c:pt>
                <c:pt idx="73">
                  <c:v>-3759</c:v>
                </c:pt>
                <c:pt idx="74">
                  <c:v>-3663</c:v>
                </c:pt>
                <c:pt idx="75">
                  <c:v>-3491</c:v>
                </c:pt>
                <c:pt idx="76">
                  <c:v>-3101</c:v>
                </c:pt>
                <c:pt idx="77">
                  <c:v>-3020</c:v>
                </c:pt>
                <c:pt idx="78">
                  <c:v>-2782</c:v>
                </c:pt>
                <c:pt idx="79">
                  <c:v>-2504</c:v>
                </c:pt>
                <c:pt idx="80">
                  <c:v>-2367</c:v>
                </c:pt>
                <c:pt idx="81">
                  <c:v>-2206</c:v>
                </c:pt>
                <c:pt idx="82">
                  <c:v>-1936</c:v>
                </c:pt>
                <c:pt idx="83">
                  <c:v>-1827</c:v>
                </c:pt>
                <c:pt idx="84">
                  <c:v>-1690</c:v>
                </c:pt>
                <c:pt idx="85">
                  <c:v>-1484</c:v>
                </c:pt>
                <c:pt idx="86">
                  <c:v>-1292</c:v>
                </c:pt>
                <c:pt idx="87">
                  <c:v>-1125</c:v>
                </c:pt>
                <c:pt idx="88">
                  <c:v>-898</c:v>
                </c:pt>
                <c:pt idx="89">
                  <c:v>-753</c:v>
                </c:pt>
                <c:pt idx="90">
                  <c:v>-617</c:v>
                </c:pt>
                <c:pt idx="91">
                  <c:v>-483</c:v>
                </c:pt>
                <c:pt idx="92">
                  <c:v>-359</c:v>
                </c:pt>
                <c:pt idx="93">
                  <c:v>-257</c:v>
                </c:pt>
                <c:pt idx="94">
                  <c:v>-192</c:v>
                </c:pt>
                <c:pt idx="95">
                  <c:v>-146</c:v>
                </c:pt>
                <c:pt idx="96">
                  <c:v>-99</c:v>
                </c:pt>
                <c:pt idx="97">
                  <c:v>-64</c:v>
                </c:pt>
                <c:pt idx="98">
                  <c:v>-43</c:v>
                </c:pt>
                <c:pt idx="99">
                  <c:v>-30</c:v>
                </c:pt>
                <c:pt idx="100">
                  <c:v>-41</c:v>
                </c:pt>
              </c:numCache>
            </c:numRef>
          </c:val>
        </c:ser>
        <c:dLbls>
          <c:showLegendKey val="0"/>
          <c:showVal val="0"/>
          <c:showCatName val="0"/>
          <c:showSerName val="0"/>
          <c:showPercent val="0"/>
          <c:showBubbleSize val="0"/>
        </c:dLbls>
        <c:gapWidth val="5"/>
        <c:overlap val="100"/>
        <c:axId val="88987520"/>
        <c:axId val="88989056"/>
      </c:barChart>
      <c:catAx>
        <c:axId val="88987520"/>
        <c:scaling>
          <c:orientation val="minMax"/>
        </c:scaling>
        <c:delete val="0"/>
        <c:axPos val="l"/>
        <c:majorTickMark val="out"/>
        <c:minorTickMark val="none"/>
        <c:tickLblPos val="low"/>
        <c:crossAx val="88989056"/>
        <c:crosses val="autoZero"/>
        <c:auto val="1"/>
        <c:lblAlgn val="ctr"/>
        <c:lblOffset val="100"/>
        <c:noMultiLvlLbl val="0"/>
      </c:catAx>
      <c:valAx>
        <c:axId val="8898905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898752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2787</c:v>
                </c:pt>
                <c:pt idx="1">
                  <c:v>2866</c:v>
                </c:pt>
                <c:pt idx="2">
                  <c:v>2954</c:v>
                </c:pt>
                <c:pt idx="3">
                  <c:v>3045</c:v>
                </c:pt>
                <c:pt idx="4">
                  <c:v>3141</c:v>
                </c:pt>
                <c:pt idx="5">
                  <c:v>3219</c:v>
                </c:pt>
                <c:pt idx="6">
                  <c:v>3296</c:v>
                </c:pt>
                <c:pt idx="7">
                  <c:v>3369</c:v>
                </c:pt>
                <c:pt idx="8">
                  <c:v>3438</c:v>
                </c:pt>
                <c:pt idx="9">
                  <c:v>3500</c:v>
                </c:pt>
                <c:pt idx="10">
                  <c:v>3549</c:v>
                </c:pt>
                <c:pt idx="11">
                  <c:v>3585</c:v>
                </c:pt>
                <c:pt idx="12">
                  <c:v>3606</c:v>
                </c:pt>
                <c:pt idx="13">
                  <c:v>3613</c:v>
                </c:pt>
                <c:pt idx="14">
                  <c:v>3612</c:v>
                </c:pt>
                <c:pt idx="15">
                  <c:v>3542</c:v>
                </c:pt>
                <c:pt idx="16">
                  <c:v>3465</c:v>
                </c:pt>
                <c:pt idx="17">
                  <c:v>3403</c:v>
                </c:pt>
                <c:pt idx="18">
                  <c:v>3327</c:v>
                </c:pt>
                <c:pt idx="19">
                  <c:v>3259</c:v>
                </c:pt>
                <c:pt idx="20">
                  <c:v>3249</c:v>
                </c:pt>
                <c:pt idx="21">
                  <c:v>3062</c:v>
                </c:pt>
                <c:pt idx="22">
                  <c:v>3037</c:v>
                </c:pt>
                <c:pt idx="23">
                  <c:v>3027</c:v>
                </c:pt>
                <c:pt idx="24">
                  <c:v>2932</c:v>
                </c:pt>
                <c:pt idx="25">
                  <c:v>2951</c:v>
                </c:pt>
                <c:pt idx="26">
                  <c:v>2878</c:v>
                </c:pt>
                <c:pt idx="27">
                  <c:v>2814</c:v>
                </c:pt>
                <c:pt idx="28">
                  <c:v>2794</c:v>
                </c:pt>
                <c:pt idx="29">
                  <c:v>2816</c:v>
                </c:pt>
                <c:pt idx="30">
                  <c:v>2823</c:v>
                </c:pt>
                <c:pt idx="31">
                  <c:v>2938</c:v>
                </c:pt>
                <c:pt idx="32">
                  <c:v>2995</c:v>
                </c:pt>
                <c:pt idx="33">
                  <c:v>3104</c:v>
                </c:pt>
                <c:pt idx="34">
                  <c:v>3229</c:v>
                </c:pt>
                <c:pt idx="35">
                  <c:v>3339</c:v>
                </c:pt>
                <c:pt idx="36">
                  <c:v>3559</c:v>
                </c:pt>
                <c:pt idx="37">
                  <c:v>3813</c:v>
                </c:pt>
                <c:pt idx="38">
                  <c:v>3981</c:v>
                </c:pt>
                <c:pt idx="39">
                  <c:v>4089</c:v>
                </c:pt>
                <c:pt idx="40">
                  <c:v>4176</c:v>
                </c:pt>
                <c:pt idx="41">
                  <c:v>4242</c:v>
                </c:pt>
                <c:pt idx="42">
                  <c:v>4312</c:v>
                </c:pt>
                <c:pt idx="43">
                  <c:v>4265</c:v>
                </c:pt>
                <c:pt idx="44">
                  <c:v>3997</c:v>
                </c:pt>
                <c:pt idx="45">
                  <c:v>3809</c:v>
                </c:pt>
                <c:pt idx="46">
                  <c:v>3831</c:v>
                </c:pt>
                <c:pt idx="47">
                  <c:v>3829</c:v>
                </c:pt>
                <c:pt idx="48">
                  <c:v>3915</c:v>
                </c:pt>
                <c:pt idx="49">
                  <c:v>3836</c:v>
                </c:pt>
                <c:pt idx="50">
                  <c:v>3942</c:v>
                </c:pt>
                <c:pt idx="51">
                  <c:v>4014</c:v>
                </c:pt>
                <c:pt idx="52">
                  <c:v>4108</c:v>
                </c:pt>
                <c:pt idx="53">
                  <c:v>4017</c:v>
                </c:pt>
                <c:pt idx="54">
                  <c:v>3976</c:v>
                </c:pt>
                <c:pt idx="55">
                  <c:v>3855</c:v>
                </c:pt>
                <c:pt idx="56">
                  <c:v>3883</c:v>
                </c:pt>
                <c:pt idx="57">
                  <c:v>3738</c:v>
                </c:pt>
                <c:pt idx="58">
                  <c:v>3679</c:v>
                </c:pt>
                <c:pt idx="59">
                  <c:v>3552</c:v>
                </c:pt>
                <c:pt idx="60">
                  <c:v>3390</c:v>
                </c:pt>
                <c:pt idx="61">
                  <c:v>3382</c:v>
                </c:pt>
                <c:pt idx="62">
                  <c:v>3619</c:v>
                </c:pt>
                <c:pt idx="63">
                  <c:v>3580</c:v>
                </c:pt>
                <c:pt idx="64">
                  <c:v>3501</c:v>
                </c:pt>
                <c:pt idx="65">
                  <c:v>3526</c:v>
                </c:pt>
                <c:pt idx="66">
                  <c:v>3617</c:v>
                </c:pt>
                <c:pt idx="67">
                  <c:v>3809</c:v>
                </c:pt>
                <c:pt idx="68">
                  <c:v>4089</c:v>
                </c:pt>
                <c:pt idx="69">
                  <c:v>4145</c:v>
                </c:pt>
                <c:pt idx="70">
                  <c:v>4047</c:v>
                </c:pt>
                <c:pt idx="71">
                  <c:v>3965</c:v>
                </c:pt>
                <c:pt idx="72">
                  <c:v>3978</c:v>
                </c:pt>
                <c:pt idx="73">
                  <c:v>3812</c:v>
                </c:pt>
                <c:pt idx="74">
                  <c:v>3793</c:v>
                </c:pt>
                <c:pt idx="75">
                  <c:v>3614</c:v>
                </c:pt>
                <c:pt idx="76">
                  <c:v>3425</c:v>
                </c:pt>
                <c:pt idx="77">
                  <c:v>3141</c:v>
                </c:pt>
                <c:pt idx="78">
                  <c:v>2990</c:v>
                </c:pt>
                <c:pt idx="79">
                  <c:v>2762</c:v>
                </c:pt>
                <c:pt idx="80">
                  <c:v>2583</c:v>
                </c:pt>
                <c:pt idx="81">
                  <c:v>2438</c:v>
                </c:pt>
                <c:pt idx="82">
                  <c:v>2268</c:v>
                </c:pt>
                <c:pt idx="83">
                  <c:v>2083</c:v>
                </c:pt>
                <c:pt idx="84">
                  <c:v>2038</c:v>
                </c:pt>
                <c:pt idx="85">
                  <c:v>1843</c:v>
                </c:pt>
                <c:pt idx="86">
                  <c:v>1735</c:v>
                </c:pt>
                <c:pt idx="87">
                  <c:v>1489</c:v>
                </c:pt>
                <c:pt idx="88">
                  <c:v>1298</c:v>
                </c:pt>
                <c:pt idx="89">
                  <c:v>1171</c:v>
                </c:pt>
                <c:pt idx="90">
                  <c:v>979</c:v>
                </c:pt>
                <c:pt idx="91">
                  <c:v>805</c:v>
                </c:pt>
                <c:pt idx="92">
                  <c:v>633</c:v>
                </c:pt>
                <c:pt idx="93">
                  <c:v>525</c:v>
                </c:pt>
                <c:pt idx="94">
                  <c:v>408</c:v>
                </c:pt>
                <c:pt idx="95">
                  <c:v>327</c:v>
                </c:pt>
                <c:pt idx="96">
                  <c:v>248</c:v>
                </c:pt>
                <c:pt idx="97">
                  <c:v>186</c:v>
                </c:pt>
                <c:pt idx="98">
                  <c:v>130</c:v>
                </c:pt>
                <c:pt idx="99">
                  <c:v>96</c:v>
                </c:pt>
                <c:pt idx="100">
                  <c:v>190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-2935</c:v>
                </c:pt>
                <c:pt idx="1">
                  <c:v>-3018</c:v>
                </c:pt>
                <c:pt idx="2">
                  <c:v>-3108</c:v>
                </c:pt>
                <c:pt idx="3">
                  <c:v>-3202</c:v>
                </c:pt>
                <c:pt idx="4">
                  <c:v>-3302</c:v>
                </c:pt>
                <c:pt idx="5">
                  <c:v>-3378</c:v>
                </c:pt>
                <c:pt idx="6">
                  <c:v>-3456</c:v>
                </c:pt>
                <c:pt idx="7">
                  <c:v>-3531</c:v>
                </c:pt>
                <c:pt idx="8">
                  <c:v>-3600</c:v>
                </c:pt>
                <c:pt idx="9">
                  <c:v>-3662</c:v>
                </c:pt>
                <c:pt idx="10">
                  <c:v>-3715</c:v>
                </c:pt>
                <c:pt idx="11">
                  <c:v>-3758</c:v>
                </c:pt>
                <c:pt idx="12">
                  <c:v>-3786</c:v>
                </c:pt>
                <c:pt idx="13">
                  <c:v>-3797</c:v>
                </c:pt>
                <c:pt idx="14">
                  <c:v>-3800</c:v>
                </c:pt>
                <c:pt idx="15">
                  <c:v>-3743</c:v>
                </c:pt>
                <c:pt idx="16">
                  <c:v>-3681</c:v>
                </c:pt>
                <c:pt idx="17">
                  <c:v>-3620</c:v>
                </c:pt>
                <c:pt idx="18">
                  <c:v>-3561</c:v>
                </c:pt>
                <c:pt idx="19">
                  <c:v>-3509</c:v>
                </c:pt>
                <c:pt idx="20">
                  <c:v>-3477</c:v>
                </c:pt>
                <c:pt idx="21">
                  <c:v>-3385</c:v>
                </c:pt>
                <c:pt idx="22">
                  <c:v>-3310</c:v>
                </c:pt>
                <c:pt idx="23">
                  <c:v>-3194</c:v>
                </c:pt>
                <c:pt idx="24">
                  <c:v>-3182</c:v>
                </c:pt>
                <c:pt idx="25">
                  <c:v>-3151</c:v>
                </c:pt>
                <c:pt idx="26">
                  <c:v>-3033</c:v>
                </c:pt>
                <c:pt idx="27">
                  <c:v>-2912</c:v>
                </c:pt>
                <c:pt idx="28">
                  <c:v>-2805</c:v>
                </c:pt>
                <c:pt idx="29">
                  <c:v>-2827</c:v>
                </c:pt>
                <c:pt idx="30">
                  <c:v>-2836</c:v>
                </c:pt>
                <c:pt idx="31">
                  <c:v>-2902</c:v>
                </c:pt>
                <c:pt idx="32">
                  <c:v>-2986</c:v>
                </c:pt>
                <c:pt idx="33">
                  <c:v>-3102</c:v>
                </c:pt>
                <c:pt idx="34">
                  <c:v>-3177</c:v>
                </c:pt>
                <c:pt idx="35">
                  <c:v>-3316</c:v>
                </c:pt>
                <c:pt idx="36">
                  <c:v>-3576</c:v>
                </c:pt>
                <c:pt idx="37">
                  <c:v>-3742</c:v>
                </c:pt>
                <c:pt idx="38">
                  <c:v>-3850</c:v>
                </c:pt>
                <c:pt idx="39">
                  <c:v>-3999</c:v>
                </c:pt>
                <c:pt idx="40">
                  <c:v>-4038</c:v>
                </c:pt>
                <c:pt idx="41">
                  <c:v>-4156</c:v>
                </c:pt>
                <c:pt idx="42">
                  <c:v>-4289</c:v>
                </c:pt>
                <c:pt idx="43">
                  <c:v>-4250</c:v>
                </c:pt>
                <c:pt idx="44">
                  <c:v>-4104</c:v>
                </c:pt>
                <c:pt idx="45">
                  <c:v>-3882</c:v>
                </c:pt>
                <c:pt idx="46">
                  <c:v>-3879</c:v>
                </c:pt>
                <c:pt idx="47">
                  <c:v>-3946</c:v>
                </c:pt>
                <c:pt idx="48">
                  <c:v>-3915</c:v>
                </c:pt>
                <c:pt idx="49">
                  <c:v>-3991</c:v>
                </c:pt>
                <c:pt idx="50">
                  <c:v>-4014</c:v>
                </c:pt>
                <c:pt idx="51">
                  <c:v>-4101</c:v>
                </c:pt>
                <c:pt idx="52">
                  <c:v>-4185</c:v>
                </c:pt>
                <c:pt idx="53">
                  <c:v>-4158</c:v>
                </c:pt>
                <c:pt idx="54">
                  <c:v>-4035</c:v>
                </c:pt>
                <c:pt idx="55">
                  <c:v>-3941</c:v>
                </c:pt>
                <c:pt idx="56">
                  <c:v>-3900</c:v>
                </c:pt>
                <c:pt idx="57">
                  <c:v>-3864</c:v>
                </c:pt>
                <c:pt idx="58">
                  <c:v>-3806</c:v>
                </c:pt>
                <c:pt idx="59">
                  <c:v>-3584</c:v>
                </c:pt>
                <c:pt idx="60">
                  <c:v>-3517</c:v>
                </c:pt>
                <c:pt idx="61">
                  <c:v>-3484</c:v>
                </c:pt>
                <c:pt idx="62">
                  <c:v>-3615</c:v>
                </c:pt>
                <c:pt idx="63">
                  <c:v>-3631</c:v>
                </c:pt>
                <c:pt idx="64">
                  <c:v>-3635</c:v>
                </c:pt>
                <c:pt idx="65">
                  <c:v>-3554</c:v>
                </c:pt>
                <c:pt idx="66">
                  <c:v>-3616</c:v>
                </c:pt>
                <c:pt idx="67">
                  <c:v>-3779</c:v>
                </c:pt>
                <c:pt idx="68">
                  <c:v>-4163</c:v>
                </c:pt>
                <c:pt idx="69">
                  <c:v>-4156</c:v>
                </c:pt>
                <c:pt idx="70">
                  <c:v>-4043</c:v>
                </c:pt>
                <c:pt idx="71">
                  <c:v>-3986</c:v>
                </c:pt>
                <c:pt idx="72">
                  <c:v>-4003</c:v>
                </c:pt>
                <c:pt idx="73">
                  <c:v>-3774</c:v>
                </c:pt>
                <c:pt idx="74">
                  <c:v>-3685</c:v>
                </c:pt>
                <c:pt idx="75">
                  <c:v>-3574</c:v>
                </c:pt>
                <c:pt idx="76">
                  <c:v>-3398</c:v>
                </c:pt>
                <c:pt idx="77">
                  <c:v>-3012</c:v>
                </c:pt>
                <c:pt idx="78">
                  <c:v>-2925</c:v>
                </c:pt>
                <c:pt idx="79">
                  <c:v>-2686</c:v>
                </c:pt>
                <c:pt idx="80">
                  <c:v>-2407</c:v>
                </c:pt>
                <c:pt idx="81">
                  <c:v>-2264</c:v>
                </c:pt>
                <c:pt idx="82">
                  <c:v>-2099</c:v>
                </c:pt>
                <c:pt idx="83">
                  <c:v>-1833</c:v>
                </c:pt>
                <c:pt idx="84">
                  <c:v>-1717</c:v>
                </c:pt>
                <c:pt idx="85">
                  <c:v>-1566</c:v>
                </c:pt>
                <c:pt idx="86">
                  <c:v>-1362</c:v>
                </c:pt>
                <c:pt idx="87">
                  <c:v>-1172</c:v>
                </c:pt>
                <c:pt idx="88">
                  <c:v>-1007</c:v>
                </c:pt>
                <c:pt idx="89">
                  <c:v>-793</c:v>
                </c:pt>
                <c:pt idx="90">
                  <c:v>-656</c:v>
                </c:pt>
                <c:pt idx="91">
                  <c:v>-527</c:v>
                </c:pt>
                <c:pt idx="92">
                  <c:v>-404</c:v>
                </c:pt>
                <c:pt idx="93">
                  <c:v>-293</c:v>
                </c:pt>
                <c:pt idx="94">
                  <c:v>-205</c:v>
                </c:pt>
                <c:pt idx="95">
                  <c:v>-148</c:v>
                </c:pt>
                <c:pt idx="96">
                  <c:v>-109</c:v>
                </c:pt>
                <c:pt idx="97">
                  <c:v>-72</c:v>
                </c:pt>
                <c:pt idx="98">
                  <c:v>-45</c:v>
                </c:pt>
                <c:pt idx="99">
                  <c:v>-30</c:v>
                </c:pt>
                <c:pt idx="100">
                  <c:v>-44</c:v>
                </c:pt>
              </c:numCache>
            </c:numRef>
          </c:val>
        </c:ser>
        <c:dLbls>
          <c:showLegendKey val="0"/>
          <c:showVal val="0"/>
          <c:showCatName val="0"/>
          <c:showSerName val="0"/>
          <c:showPercent val="0"/>
          <c:showBubbleSize val="0"/>
        </c:dLbls>
        <c:gapWidth val="5"/>
        <c:overlap val="100"/>
        <c:axId val="89512960"/>
        <c:axId val="94245632"/>
      </c:barChart>
      <c:catAx>
        <c:axId val="89512960"/>
        <c:scaling>
          <c:orientation val="minMax"/>
        </c:scaling>
        <c:delete val="0"/>
        <c:axPos val="l"/>
        <c:majorTickMark val="out"/>
        <c:minorTickMark val="none"/>
        <c:tickLblPos val="low"/>
        <c:crossAx val="94245632"/>
        <c:crosses val="autoZero"/>
        <c:auto val="1"/>
        <c:lblAlgn val="ctr"/>
        <c:lblOffset val="100"/>
        <c:noMultiLvlLbl val="0"/>
      </c:catAx>
      <c:valAx>
        <c:axId val="9424563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951296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2798</c:v>
                </c:pt>
                <c:pt idx="1">
                  <c:v>2867</c:v>
                </c:pt>
                <c:pt idx="2">
                  <c:v>2945</c:v>
                </c:pt>
                <c:pt idx="3">
                  <c:v>3028</c:v>
                </c:pt>
                <c:pt idx="4">
                  <c:v>3116</c:v>
                </c:pt>
                <c:pt idx="5">
                  <c:v>3190</c:v>
                </c:pt>
                <c:pt idx="6">
                  <c:v>3267</c:v>
                </c:pt>
                <c:pt idx="7">
                  <c:v>3341</c:v>
                </c:pt>
                <c:pt idx="8">
                  <c:v>3414</c:v>
                </c:pt>
                <c:pt idx="9">
                  <c:v>3482</c:v>
                </c:pt>
                <c:pt idx="10">
                  <c:v>3540</c:v>
                </c:pt>
                <c:pt idx="11">
                  <c:v>3585</c:v>
                </c:pt>
                <c:pt idx="12">
                  <c:v>3623</c:v>
                </c:pt>
                <c:pt idx="13">
                  <c:v>3645</c:v>
                </c:pt>
                <c:pt idx="14">
                  <c:v>3651</c:v>
                </c:pt>
                <c:pt idx="15">
                  <c:v>3586</c:v>
                </c:pt>
                <c:pt idx="16">
                  <c:v>3510</c:v>
                </c:pt>
                <c:pt idx="17">
                  <c:v>3449</c:v>
                </c:pt>
                <c:pt idx="18">
                  <c:v>3374</c:v>
                </c:pt>
                <c:pt idx="19">
                  <c:v>3306</c:v>
                </c:pt>
                <c:pt idx="20">
                  <c:v>3193</c:v>
                </c:pt>
                <c:pt idx="21">
                  <c:v>3176</c:v>
                </c:pt>
                <c:pt idx="22">
                  <c:v>3010</c:v>
                </c:pt>
                <c:pt idx="23">
                  <c:v>2995</c:v>
                </c:pt>
                <c:pt idx="24">
                  <c:v>2991</c:v>
                </c:pt>
                <c:pt idx="25">
                  <c:v>3021</c:v>
                </c:pt>
                <c:pt idx="26">
                  <c:v>3031</c:v>
                </c:pt>
                <c:pt idx="27">
                  <c:v>2961</c:v>
                </c:pt>
                <c:pt idx="28">
                  <c:v>2893</c:v>
                </c:pt>
                <c:pt idx="29">
                  <c:v>2869</c:v>
                </c:pt>
                <c:pt idx="30">
                  <c:v>2899</c:v>
                </c:pt>
                <c:pt idx="31">
                  <c:v>2910</c:v>
                </c:pt>
                <c:pt idx="32">
                  <c:v>3019</c:v>
                </c:pt>
                <c:pt idx="33">
                  <c:v>3075</c:v>
                </c:pt>
                <c:pt idx="34">
                  <c:v>3184</c:v>
                </c:pt>
                <c:pt idx="35">
                  <c:v>3277</c:v>
                </c:pt>
                <c:pt idx="36">
                  <c:v>3396</c:v>
                </c:pt>
                <c:pt idx="37">
                  <c:v>3605</c:v>
                </c:pt>
                <c:pt idx="38">
                  <c:v>3861</c:v>
                </c:pt>
                <c:pt idx="39">
                  <c:v>4028</c:v>
                </c:pt>
                <c:pt idx="40">
                  <c:v>4115</c:v>
                </c:pt>
                <c:pt idx="41">
                  <c:v>4205</c:v>
                </c:pt>
                <c:pt idx="42">
                  <c:v>4264</c:v>
                </c:pt>
                <c:pt idx="43">
                  <c:v>4331</c:v>
                </c:pt>
                <c:pt idx="44">
                  <c:v>4292</c:v>
                </c:pt>
                <c:pt idx="45">
                  <c:v>4007</c:v>
                </c:pt>
                <c:pt idx="46">
                  <c:v>3830</c:v>
                </c:pt>
                <c:pt idx="47">
                  <c:v>3848</c:v>
                </c:pt>
                <c:pt idx="48">
                  <c:v>3846</c:v>
                </c:pt>
                <c:pt idx="49">
                  <c:v>3926</c:v>
                </c:pt>
                <c:pt idx="50">
                  <c:v>3857</c:v>
                </c:pt>
                <c:pt idx="51">
                  <c:v>3964</c:v>
                </c:pt>
                <c:pt idx="52">
                  <c:v>4028</c:v>
                </c:pt>
                <c:pt idx="53">
                  <c:v>4123</c:v>
                </c:pt>
                <c:pt idx="54">
                  <c:v>4029</c:v>
                </c:pt>
                <c:pt idx="55">
                  <c:v>4003</c:v>
                </c:pt>
                <c:pt idx="56">
                  <c:v>3878</c:v>
                </c:pt>
                <c:pt idx="57">
                  <c:v>3904</c:v>
                </c:pt>
                <c:pt idx="58">
                  <c:v>3757</c:v>
                </c:pt>
                <c:pt idx="59">
                  <c:v>3698</c:v>
                </c:pt>
                <c:pt idx="60">
                  <c:v>3563</c:v>
                </c:pt>
                <c:pt idx="61">
                  <c:v>3399</c:v>
                </c:pt>
                <c:pt idx="62">
                  <c:v>3390</c:v>
                </c:pt>
                <c:pt idx="63">
                  <c:v>3622</c:v>
                </c:pt>
                <c:pt idx="64">
                  <c:v>3582</c:v>
                </c:pt>
                <c:pt idx="65">
                  <c:v>3492</c:v>
                </c:pt>
                <c:pt idx="66">
                  <c:v>3513</c:v>
                </c:pt>
                <c:pt idx="67">
                  <c:v>3602</c:v>
                </c:pt>
                <c:pt idx="68">
                  <c:v>3786</c:v>
                </c:pt>
                <c:pt idx="69">
                  <c:v>4060</c:v>
                </c:pt>
                <c:pt idx="70">
                  <c:v>4090</c:v>
                </c:pt>
                <c:pt idx="71">
                  <c:v>3991</c:v>
                </c:pt>
                <c:pt idx="72">
                  <c:v>3906</c:v>
                </c:pt>
                <c:pt idx="73">
                  <c:v>3915</c:v>
                </c:pt>
                <c:pt idx="74">
                  <c:v>3748</c:v>
                </c:pt>
                <c:pt idx="75">
                  <c:v>3718</c:v>
                </c:pt>
                <c:pt idx="76">
                  <c:v>3537</c:v>
                </c:pt>
                <c:pt idx="77">
                  <c:v>3348</c:v>
                </c:pt>
                <c:pt idx="78">
                  <c:v>3064</c:v>
                </c:pt>
                <c:pt idx="79">
                  <c:v>2911</c:v>
                </c:pt>
                <c:pt idx="80">
                  <c:v>2683</c:v>
                </c:pt>
                <c:pt idx="81">
                  <c:v>2501</c:v>
                </c:pt>
                <c:pt idx="82">
                  <c:v>2353</c:v>
                </c:pt>
                <c:pt idx="83">
                  <c:v>2180</c:v>
                </c:pt>
                <c:pt idx="84">
                  <c:v>1993</c:v>
                </c:pt>
                <c:pt idx="85">
                  <c:v>1938</c:v>
                </c:pt>
                <c:pt idx="86">
                  <c:v>1740</c:v>
                </c:pt>
                <c:pt idx="87">
                  <c:v>1624</c:v>
                </c:pt>
                <c:pt idx="88">
                  <c:v>1381</c:v>
                </c:pt>
                <c:pt idx="89">
                  <c:v>1193</c:v>
                </c:pt>
                <c:pt idx="90">
                  <c:v>1061</c:v>
                </c:pt>
                <c:pt idx="91">
                  <c:v>875</c:v>
                </c:pt>
                <c:pt idx="92">
                  <c:v>709</c:v>
                </c:pt>
                <c:pt idx="93">
                  <c:v>548</c:v>
                </c:pt>
                <c:pt idx="94">
                  <c:v>445</c:v>
                </c:pt>
                <c:pt idx="95">
                  <c:v>338</c:v>
                </c:pt>
                <c:pt idx="96">
                  <c:v>265</c:v>
                </c:pt>
                <c:pt idx="97">
                  <c:v>197</c:v>
                </c:pt>
                <c:pt idx="98">
                  <c:v>144</c:v>
                </c:pt>
                <c:pt idx="99">
                  <c:v>97</c:v>
                </c:pt>
                <c:pt idx="100">
                  <c:v>195</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-2948</c:v>
                </c:pt>
                <c:pt idx="1">
                  <c:v>-3019</c:v>
                </c:pt>
                <c:pt idx="2">
                  <c:v>-3098</c:v>
                </c:pt>
                <c:pt idx="3">
                  <c:v>-3184</c:v>
                </c:pt>
                <c:pt idx="4">
                  <c:v>-3276</c:v>
                </c:pt>
                <c:pt idx="5">
                  <c:v>-3348</c:v>
                </c:pt>
                <c:pt idx="6">
                  <c:v>-3425</c:v>
                </c:pt>
                <c:pt idx="7">
                  <c:v>-3500</c:v>
                </c:pt>
                <c:pt idx="8">
                  <c:v>-3575</c:v>
                </c:pt>
                <c:pt idx="9">
                  <c:v>-3644</c:v>
                </c:pt>
                <c:pt idx="10">
                  <c:v>-3705</c:v>
                </c:pt>
                <c:pt idx="11">
                  <c:v>-3759</c:v>
                </c:pt>
                <c:pt idx="12">
                  <c:v>-3804</c:v>
                </c:pt>
                <c:pt idx="13">
                  <c:v>-3832</c:v>
                </c:pt>
                <c:pt idx="14">
                  <c:v>-3841</c:v>
                </c:pt>
                <c:pt idx="15">
                  <c:v>-3789</c:v>
                </c:pt>
                <c:pt idx="16">
                  <c:v>-3730</c:v>
                </c:pt>
                <c:pt idx="17">
                  <c:v>-3670</c:v>
                </c:pt>
                <c:pt idx="18">
                  <c:v>-3612</c:v>
                </c:pt>
                <c:pt idx="19">
                  <c:v>-3560</c:v>
                </c:pt>
                <c:pt idx="20">
                  <c:v>-3444</c:v>
                </c:pt>
                <c:pt idx="21">
                  <c:v>-3417</c:v>
                </c:pt>
                <c:pt idx="22">
                  <c:v>-3330</c:v>
                </c:pt>
                <c:pt idx="23">
                  <c:v>-3276</c:v>
                </c:pt>
                <c:pt idx="24">
                  <c:v>-3154</c:v>
                </c:pt>
                <c:pt idx="25">
                  <c:v>-3220</c:v>
                </c:pt>
                <c:pt idx="26">
                  <c:v>-3184</c:v>
                </c:pt>
                <c:pt idx="27">
                  <c:v>-3073</c:v>
                </c:pt>
                <c:pt idx="28">
                  <c:v>-2958</c:v>
                </c:pt>
                <c:pt idx="29">
                  <c:v>-2848</c:v>
                </c:pt>
                <c:pt idx="30">
                  <c:v>-2903</c:v>
                </c:pt>
                <c:pt idx="31">
                  <c:v>-2913</c:v>
                </c:pt>
                <c:pt idx="32">
                  <c:v>-2973</c:v>
                </c:pt>
                <c:pt idx="33">
                  <c:v>-3068</c:v>
                </c:pt>
                <c:pt idx="34">
                  <c:v>-3181</c:v>
                </c:pt>
                <c:pt idx="35">
                  <c:v>-3232</c:v>
                </c:pt>
                <c:pt idx="36">
                  <c:v>-3363</c:v>
                </c:pt>
                <c:pt idx="37">
                  <c:v>-3637</c:v>
                </c:pt>
                <c:pt idx="38">
                  <c:v>-3790</c:v>
                </c:pt>
                <c:pt idx="39">
                  <c:v>-3899</c:v>
                </c:pt>
                <c:pt idx="40">
                  <c:v>-4038</c:v>
                </c:pt>
                <c:pt idx="41">
                  <c:v>-4083</c:v>
                </c:pt>
                <c:pt idx="42">
                  <c:v>-4202</c:v>
                </c:pt>
                <c:pt idx="43">
                  <c:v>-4324</c:v>
                </c:pt>
                <c:pt idx="44">
                  <c:v>-4293</c:v>
                </c:pt>
                <c:pt idx="45">
                  <c:v>-4117</c:v>
                </c:pt>
                <c:pt idx="46">
                  <c:v>-3902</c:v>
                </c:pt>
                <c:pt idx="47">
                  <c:v>-3893</c:v>
                </c:pt>
                <c:pt idx="48">
                  <c:v>-3964</c:v>
                </c:pt>
                <c:pt idx="49">
                  <c:v>-3922</c:v>
                </c:pt>
                <c:pt idx="50">
                  <c:v>-4006</c:v>
                </c:pt>
                <c:pt idx="51">
                  <c:v>-4028</c:v>
                </c:pt>
                <c:pt idx="52">
                  <c:v>-4118</c:v>
                </c:pt>
                <c:pt idx="53">
                  <c:v>-4198</c:v>
                </c:pt>
                <c:pt idx="54">
                  <c:v>-4161</c:v>
                </c:pt>
                <c:pt idx="55">
                  <c:v>-4057</c:v>
                </c:pt>
                <c:pt idx="56">
                  <c:v>-3956</c:v>
                </c:pt>
                <c:pt idx="57">
                  <c:v>-3917</c:v>
                </c:pt>
                <c:pt idx="58">
                  <c:v>-3876</c:v>
                </c:pt>
                <c:pt idx="59">
                  <c:v>-3813</c:v>
                </c:pt>
                <c:pt idx="60">
                  <c:v>-3599</c:v>
                </c:pt>
                <c:pt idx="61">
                  <c:v>-3528</c:v>
                </c:pt>
                <c:pt idx="62">
                  <c:v>-3493</c:v>
                </c:pt>
                <c:pt idx="63">
                  <c:v>-3622</c:v>
                </c:pt>
                <c:pt idx="64">
                  <c:v>-3637</c:v>
                </c:pt>
                <c:pt idx="65">
                  <c:v>-3625</c:v>
                </c:pt>
                <c:pt idx="66">
                  <c:v>-3542</c:v>
                </c:pt>
                <c:pt idx="67">
                  <c:v>-3600</c:v>
                </c:pt>
                <c:pt idx="68">
                  <c:v>-3760</c:v>
                </c:pt>
                <c:pt idx="69">
                  <c:v>-4130</c:v>
                </c:pt>
                <c:pt idx="70">
                  <c:v>-4097</c:v>
                </c:pt>
                <c:pt idx="71">
                  <c:v>-3983</c:v>
                </c:pt>
                <c:pt idx="72">
                  <c:v>-3919</c:v>
                </c:pt>
                <c:pt idx="73">
                  <c:v>-3930</c:v>
                </c:pt>
                <c:pt idx="74">
                  <c:v>-3702</c:v>
                </c:pt>
                <c:pt idx="75">
                  <c:v>-3597</c:v>
                </c:pt>
                <c:pt idx="76">
                  <c:v>-3481</c:v>
                </c:pt>
                <c:pt idx="77">
                  <c:v>-3301</c:v>
                </c:pt>
                <c:pt idx="78">
                  <c:v>-2919</c:v>
                </c:pt>
                <c:pt idx="79">
                  <c:v>-2826</c:v>
                </c:pt>
                <c:pt idx="80">
                  <c:v>-2582</c:v>
                </c:pt>
                <c:pt idx="81">
                  <c:v>-2304</c:v>
                </c:pt>
                <c:pt idx="82">
                  <c:v>-2157</c:v>
                </c:pt>
                <c:pt idx="83">
                  <c:v>-1988</c:v>
                </c:pt>
                <c:pt idx="84">
                  <c:v>-1725</c:v>
                </c:pt>
                <c:pt idx="85">
                  <c:v>-1592</c:v>
                </c:pt>
                <c:pt idx="86">
                  <c:v>-1438</c:v>
                </c:pt>
                <c:pt idx="87">
                  <c:v>-1239</c:v>
                </c:pt>
                <c:pt idx="88">
                  <c:v>-1052</c:v>
                </c:pt>
                <c:pt idx="89">
                  <c:v>-891</c:v>
                </c:pt>
                <c:pt idx="90">
                  <c:v>-692</c:v>
                </c:pt>
                <c:pt idx="91">
                  <c:v>-561</c:v>
                </c:pt>
                <c:pt idx="92">
                  <c:v>-441</c:v>
                </c:pt>
                <c:pt idx="93">
                  <c:v>-331</c:v>
                </c:pt>
                <c:pt idx="94">
                  <c:v>-234</c:v>
                </c:pt>
                <c:pt idx="95">
                  <c:v>-159</c:v>
                </c:pt>
                <c:pt idx="96">
                  <c:v>-112</c:v>
                </c:pt>
                <c:pt idx="97">
                  <c:v>-80</c:v>
                </c:pt>
                <c:pt idx="98">
                  <c:v>-51</c:v>
                </c:pt>
                <c:pt idx="99">
                  <c:v>-31</c:v>
                </c:pt>
                <c:pt idx="100">
                  <c:v>-46</c:v>
                </c:pt>
              </c:numCache>
            </c:numRef>
          </c:val>
        </c:ser>
        <c:dLbls>
          <c:showLegendKey val="0"/>
          <c:showVal val="0"/>
          <c:showCatName val="0"/>
          <c:showSerName val="0"/>
          <c:showPercent val="0"/>
          <c:showBubbleSize val="0"/>
        </c:dLbls>
        <c:gapWidth val="5"/>
        <c:overlap val="100"/>
        <c:axId val="94417280"/>
        <c:axId val="94418816"/>
      </c:barChart>
      <c:catAx>
        <c:axId val="94417280"/>
        <c:scaling>
          <c:orientation val="minMax"/>
        </c:scaling>
        <c:delete val="0"/>
        <c:axPos val="l"/>
        <c:majorTickMark val="out"/>
        <c:minorTickMark val="none"/>
        <c:tickLblPos val="low"/>
        <c:crossAx val="94418816"/>
        <c:crosses val="autoZero"/>
        <c:auto val="1"/>
        <c:lblAlgn val="ctr"/>
        <c:lblOffset val="100"/>
        <c:noMultiLvlLbl val="0"/>
      </c:catAx>
      <c:valAx>
        <c:axId val="9441881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9441728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1932</c:v>
                </c:pt>
                <c:pt idx="1">
                  <c:v>1961</c:v>
                </c:pt>
                <c:pt idx="2">
                  <c:v>2249</c:v>
                </c:pt>
                <c:pt idx="3">
                  <c:v>2537</c:v>
                </c:pt>
                <c:pt idx="4">
                  <c:v>2690</c:v>
                </c:pt>
                <c:pt idx="5">
                  <c:v>2782</c:v>
                </c:pt>
                <c:pt idx="6">
                  <c:v>3083</c:v>
                </c:pt>
                <c:pt idx="7">
                  <c:v>2983</c:v>
                </c:pt>
                <c:pt idx="8">
                  <c:v>3172</c:v>
                </c:pt>
                <c:pt idx="9">
                  <c:v>3171</c:v>
                </c:pt>
                <c:pt idx="10">
                  <c:v>2876</c:v>
                </c:pt>
                <c:pt idx="11">
                  <c:v>2651</c:v>
                </c:pt>
                <c:pt idx="12">
                  <c:v>2715</c:v>
                </c:pt>
                <c:pt idx="13">
                  <c:v>2694</c:v>
                </c:pt>
                <c:pt idx="14">
                  <c:v>2704</c:v>
                </c:pt>
                <c:pt idx="15">
                  <c:v>2644</c:v>
                </c:pt>
                <c:pt idx="16">
                  <c:v>2507</c:v>
                </c:pt>
                <c:pt idx="17">
                  <c:v>2434</c:v>
                </c:pt>
                <c:pt idx="18">
                  <c:v>2599</c:v>
                </c:pt>
                <c:pt idx="19">
                  <c:v>2422</c:v>
                </c:pt>
                <c:pt idx="20">
                  <c:v>2253</c:v>
                </c:pt>
                <c:pt idx="21">
                  <c:v>2085</c:v>
                </c:pt>
                <c:pt idx="22">
                  <c:v>2157</c:v>
                </c:pt>
                <c:pt idx="23">
                  <c:v>1994</c:v>
                </c:pt>
                <c:pt idx="24">
                  <c:v>2033</c:v>
                </c:pt>
                <c:pt idx="25">
                  <c:v>1992</c:v>
                </c:pt>
                <c:pt idx="26">
                  <c:v>1972</c:v>
                </c:pt>
                <c:pt idx="27">
                  <c:v>2070</c:v>
                </c:pt>
                <c:pt idx="28">
                  <c:v>2243</c:v>
                </c:pt>
                <c:pt idx="29">
                  <c:v>2288</c:v>
                </c:pt>
                <c:pt idx="30">
                  <c:v>2420</c:v>
                </c:pt>
                <c:pt idx="31">
                  <c:v>2586</c:v>
                </c:pt>
                <c:pt idx="32">
                  <c:v>2835</c:v>
                </c:pt>
                <c:pt idx="33">
                  <c:v>3147</c:v>
                </c:pt>
                <c:pt idx="34">
                  <c:v>3536</c:v>
                </c:pt>
                <c:pt idx="35">
                  <c:v>3727</c:v>
                </c:pt>
                <c:pt idx="36">
                  <c:v>3829</c:v>
                </c:pt>
                <c:pt idx="37">
                  <c:v>3811</c:v>
                </c:pt>
                <c:pt idx="38">
                  <c:v>3908</c:v>
                </c:pt>
                <c:pt idx="39">
                  <c:v>3839</c:v>
                </c:pt>
                <c:pt idx="40">
                  <c:v>3945</c:v>
                </c:pt>
                <c:pt idx="41">
                  <c:v>3896</c:v>
                </c:pt>
                <c:pt idx="42">
                  <c:v>3785</c:v>
                </c:pt>
                <c:pt idx="43">
                  <c:v>3485</c:v>
                </c:pt>
                <c:pt idx="44">
                  <c:v>3437</c:v>
                </c:pt>
                <c:pt idx="45">
                  <c:v>3335</c:v>
                </c:pt>
                <c:pt idx="46">
                  <c:v>3165</c:v>
                </c:pt>
                <c:pt idx="47">
                  <c:v>3013</c:v>
                </c:pt>
                <c:pt idx="48">
                  <c:v>2922</c:v>
                </c:pt>
                <c:pt idx="49">
                  <c:v>2850</c:v>
                </c:pt>
                <c:pt idx="50">
                  <c:v>2900</c:v>
                </c:pt>
                <c:pt idx="51">
                  <c:v>2809</c:v>
                </c:pt>
                <c:pt idx="52">
                  <c:v>2769</c:v>
                </c:pt>
                <c:pt idx="53">
                  <c:v>2651</c:v>
                </c:pt>
                <c:pt idx="54">
                  <c:v>2446</c:v>
                </c:pt>
                <c:pt idx="55">
                  <c:v>2432</c:v>
                </c:pt>
                <c:pt idx="56">
                  <c:v>2207</c:v>
                </c:pt>
                <c:pt idx="57">
                  <c:v>2078</c:v>
                </c:pt>
                <c:pt idx="58">
                  <c:v>1963</c:v>
                </c:pt>
                <c:pt idx="59">
                  <c:v>1805</c:v>
                </c:pt>
                <c:pt idx="60">
                  <c:v>1720</c:v>
                </c:pt>
                <c:pt idx="61">
                  <c:v>1620</c:v>
                </c:pt>
                <c:pt idx="62">
                  <c:v>1546</c:v>
                </c:pt>
                <c:pt idx="63">
                  <c:v>1568</c:v>
                </c:pt>
                <c:pt idx="64">
                  <c:v>1464</c:v>
                </c:pt>
                <c:pt idx="65">
                  <c:v>1448</c:v>
                </c:pt>
                <c:pt idx="66">
                  <c:v>1602</c:v>
                </c:pt>
                <c:pt idx="67">
                  <c:v>1505</c:v>
                </c:pt>
                <c:pt idx="68">
                  <c:v>1421</c:v>
                </c:pt>
                <c:pt idx="69">
                  <c:v>1353</c:v>
                </c:pt>
                <c:pt idx="70">
                  <c:v>1284</c:v>
                </c:pt>
                <c:pt idx="71">
                  <c:v>1197</c:v>
                </c:pt>
                <c:pt idx="72">
                  <c:v>1079</c:v>
                </c:pt>
                <c:pt idx="73">
                  <c:v>1154</c:v>
                </c:pt>
                <c:pt idx="74">
                  <c:v>1060</c:v>
                </c:pt>
                <c:pt idx="75">
                  <c:v>985</c:v>
                </c:pt>
                <c:pt idx="76">
                  <c:v>907</c:v>
                </c:pt>
                <c:pt idx="77">
                  <c:v>883</c:v>
                </c:pt>
                <c:pt idx="78">
                  <c:v>763</c:v>
                </c:pt>
                <c:pt idx="79">
                  <c:v>684</c:v>
                </c:pt>
                <c:pt idx="80">
                  <c:v>584</c:v>
                </c:pt>
                <c:pt idx="81">
                  <c:v>551</c:v>
                </c:pt>
                <c:pt idx="82">
                  <c:v>506</c:v>
                </c:pt>
                <c:pt idx="83">
                  <c:v>418</c:v>
                </c:pt>
                <c:pt idx="84">
                  <c:v>438</c:v>
                </c:pt>
                <c:pt idx="85">
                  <c:v>354</c:v>
                </c:pt>
                <c:pt idx="86">
                  <c:v>293</c:v>
                </c:pt>
                <c:pt idx="87">
                  <c:v>241</c:v>
                </c:pt>
                <c:pt idx="88">
                  <c:v>244</c:v>
                </c:pt>
                <c:pt idx="89">
                  <c:v>187</c:v>
                </c:pt>
                <c:pt idx="90">
                  <c:v>690</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-1946</c:v>
                </c:pt>
                <c:pt idx="1">
                  <c:v>-2138</c:v>
                </c:pt>
                <c:pt idx="2">
                  <c:v>-2456</c:v>
                </c:pt>
                <c:pt idx="3">
                  <c:v>-2682</c:v>
                </c:pt>
                <c:pt idx="4">
                  <c:v>-2799</c:v>
                </c:pt>
                <c:pt idx="5">
                  <c:v>-2935</c:v>
                </c:pt>
                <c:pt idx="6">
                  <c:v>-3138</c:v>
                </c:pt>
                <c:pt idx="7">
                  <c:v>-3290</c:v>
                </c:pt>
                <c:pt idx="8">
                  <c:v>-3367</c:v>
                </c:pt>
                <c:pt idx="9">
                  <c:v>-3243</c:v>
                </c:pt>
                <c:pt idx="10">
                  <c:v>-3108</c:v>
                </c:pt>
                <c:pt idx="11">
                  <c:v>-2782</c:v>
                </c:pt>
                <c:pt idx="12">
                  <c:v>-2796</c:v>
                </c:pt>
                <c:pt idx="13">
                  <c:v>-2887</c:v>
                </c:pt>
                <c:pt idx="14">
                  <c:v>-2829</c:v>
                </c:pt>
                <c:pt idx="15">
                  <c:v>-2920</c:v>
                </c:pt>
                <c:pt idx="16">
                  <c:v>-2745</c:v>
                </c:pt>
                <c:pt idx="17">
                  <c:v>-2843</c:v>
                </c:pt>
                <c:pt idx="18">
                  <c:v>-2853</c:v>
                </c:pt>
                <c:pt idx="19">
                  <c:v>-2711</c:v>
                </c:pt>
                <c:pt idx="20">
                  <c:v>-2562</c:v>
                </c:pt>
                <c:pt idx="21">
                  <c:v>-2432</c:v>
                </c:pt>
                <c:pt idx="22">
                  <c:v>-2340</c:v>
                </c:pt>
                <c:pt idx="23">
                  <c:v>-2229</c:v>
                </c:pt>
                <c:pt idx="24">
                  <c:v>-2162</c:v>
                </c:pt>
                <c:pt idx="25">
                  <c:v>-1944</c:v>
                </c:pt>
                <c:pt idx="26">
                  <c:v>-2085</c:v>
                </c:pt>
                <c:pt idx="27">
                  <c:v>-2000</c:v>
                </c:pt>
                <c:pt idx="28">
                  <c:v>-2180</c:v>
                </c:pt>
                <c:pt idx="29">
                  <c:v>-2248</c:v>
                </c:pt>
                <c:pt idx="30">
                  <c:v>-2311</c:v>
                </c:pt>
                <c:pt idx="31">
                  <c:v>-2423</c:v>
                </c:pt>
                <c:pt idx="32">
                  <c:v>-2667</c:v>
                </c:pt>
                <c:pt idx="33">
                  <c:v>-3070</c:v>
                </c:pt>
                <c:pt idx="34">
                  <c:v>-3521</c:v>
                </c:pt>
                <c:pt idx="35">
                  <c:v>-3629</c:v>
                </c:pt>
                <c:pt idx="36">
                  <c:v>-3823</c:v>
                </c:pt>
                <c:pt idx="37">
                  <c:v>-3786</c:v>
                </c:pt>
                <c:pt idx="38">
                  <c:v>-4014</c:v>
                </c:pt>
                <c:pt idx="39">
                  <c:v>-3979</c:v>
                </c:pt>
                <c:pt idx="40">
                  <c:v>-3825</c:v>
                </c:pt>
                <c:pt idx="41">
                  <c:v>-3827</c:v>
                </c:pt>
                <c:pt idx="42">
                  <c:v>-3815</c:v>
                </c:pt>
                <c:pt idx="43">
                  <c:v>-3539</c:v>
                </c:pt>
                <c:pt idx="44">
                  <c:v>-3500</c:v>
                </c:pt>
                <c:pt idx="45">
                  <c:v>-3355</c:v>
                </c:pt>
                <c:pt idx="46">
                  <c:v>-3182</c:v>
                </c:pt>
                <c:pt idx="47">
                  <c:v>-3091</c:v>
                </c:pt>
                <c:pt idx="48">
                  <c:v>-3009</c:v>
                </c:pt>
                <c:pt idx="49">
                  <c:v>-2902</c:v>
                </c:pt>
                <c:pt idx="50">
                  <c:v>-2852</c:v>
                </c:pt>
                <c:pt idx="51">
                  <c:v>-2853</c:v>
                </c:pt>
                <c:pt idx="52">
                  <c:v>-2806</c:v>
                </c:pt>
                <c:pt idx="53">
                  <c:v>-2714</c:v>
                </c:pt>
                <c:pt idx="54">
                  <c:v>-2629</c:v>
                </c:pt>
                <c:pt idx="55">
                  <c:v>-2468</c:v>
                </c:pt>
                <c:pt idx="56">
                  <c:v>-2344</c:v>
                </c:pt>
                <c:pt idx="57">
                  <c:v>-2229</c:v>
                </c:pt>
                <c:pt idx="58">
                  <c:v>-2093</c:v>
                </c:pt>
                <c:pt idx="59">
                  <c:v>-1848</c:v>
                </c:pt>
                <c:pt idx="60">
                  <c:v>-1759</c:v>
                </c:pt>
                <c:pt idx="61">
                  <c:v>-1702</c:v>
                </c:pt>
                <c:pt idx="62">
                  <c:v>-1591</c:v>
                </c:pt>
                <c:pt idx="63">
                  <c:v>-1613</c:v>
                </c:pt>
                <c:pt idx="64">
                  <c:v>-1539</c:v>
                </c:pt>
                <c:pt idx="65">
                  <c:v>-1445</c:v>
                </c:pt>
                <c:pt idx="66">
                  <c:v>-1468</c:v>
                </c:pt>
                <c:pt idx="67">
                  <c:v>-1434</c:v>
                </c:pt>
                <c:pt idx="68">
                  <c:v>-1414</c:v>
                </c:pt>
                <c:pt idx="69">
                  <c:v>-1324</c:v>
                </c:pt>
                <c:pt idx="70">
                  <c:v>-1236</c:v>
                </c:pt>
                <c:pt idx="71">
                  <c:v>-1116</c:v>
                </c:pt>
                <c:pt idx="72">
                  <c:v>-1007</c:v>
                </c:pt>
                <c:pt idx="73">
                  <c:v>-956</c:v>
                </c:pt>
                <c:pt idx="74">
                  <c:v>-856</c:v>
                </c:pt>
                <c:pt idx="75">
                  <c:v>-781</c:v>
                </c:pt>
                <c:pt idx="76">
                  <c:v>-677</c:v>
                </c:pt>
                <c:pt idx="77">
                  <c:v>-657</c:v>
                </c:pt>
                <c:pt idx="78">
                  <c:v>-579</c:v>
                </c:pt>
                <c:pt idx="79">
                  <c:v>-444</c:v>
                </c:pt>
                <c:pt idx="80">
                  <c:v>-400</c:v>
                </c:pt>
                <c:pt idx="81">
                  <c:v>-341</c:v>
                </c:pt>
                <c:pt idx="82">
                  <c:v>-265</c:v>
                </c:pt>
                <c:pt idx="83">
                  <c:v>-244</c:v>
                </c:pt>
                <c:pt idx="84">
                  <c:v>-198</c:v>
                </c:pt>
                <c:pt idx="85">
                  <c:v>-164</c:v>
                </c:pt>
                <c:pt idx="86">
                  <c:v>-146</c:v>
                </c:pt>
                <c:pt idx="87">
                  <c:v>-96</c:v>
                </c:pt>
                <c:pt idx="88">
                  <c:v>-97</c:v>
                </c:pt>
                <c:pt idx="89">
                  <c:v>-75</c:v>
                </c:pt>
                <c:pt idx="90">
                  <c:v>-184</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77699328"/>
        <c:axId val="77705216"/>
      </c:barChart>
      <c:catAx>
        <c:axId val="77699328"/>
        <c:scaling>
          <c:orientation val="minMax"/>
        </c:scaling>
        <c:delete val="0"/>
        <c:axPos val="l"/>
        <c:majorTickMark val="out"/>
        <c:minorTickMark val="none"/>
        <c:tickLblPos val="low"/>
        <c:crossAx val="77705216"/>
        <c:crosses val="autoZero"/>
        <c:auto val="1"/>
        <c:lblAlgn val="ctr"/>
        <c:lblOffset val="100"/>
        <c:noMultiLvlLbl val="0"/>
      </c:catAx>
      <c:valAx>
        <c:axId val="7770521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769932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2818</c:v>
                </c:pt>
                <c:pt idx="1">
                  <c:v>2878</c:v>
                </c:pt>
                <c:pt idx="2">
                  <c:v>2945</c:v>
                </c:pt>
                <c:pt idx="3">
                  <c:v>3018</c:v>
                </c:pt>
                <c:pt idx="4">
                  <c:v>3098</c:v>
                </c:pt>
                <c:pt idx="5">
                  <c:v>3165</c:v>
                </c:pt>
                <c:pt idx="6">
                  <c:v>3237</c:v>
                </c:pt>
                <c:pt idx="7">
                  <c:v>3311</c:v>
                </c:pt>
                <c:pt idx="8">
                  <c:v>3385</c:v>
                </c:pt>
                <c:pt idx="9">
                  <c:v>3459</c:v>
                </c:pt>
                <c:pt idx="10">
                  <c:v>3522</c:v>
                </c:pt>
                <c:pt idx="11">
                  <c:v>3576</c:v>
                </c:pt>
                <c:pt idx="12">
                  <c:v>3623</c:v>
                </c:pt>
                <c:pt idx="13">
                  <c:v>3662</c:v>
                </c:pt>
                <c:pt idx="14">
                  <c:v>3683</c:v>
                </c:pt>
                <c:pt idx="15">
                  <c:v>3624</c:v>
                </c:pt>
                <c:pt idx="16">
                  <c:v>3552</c:v>
                </c:pt>
                <c:pt idx="17">
                  <c:v>3494</c:v>
                </c:pt>
                <c:pt idx="18">
                  <c:v>3419</c:v>
                </c:pt>
                <c:pt idx="19">
                  <c:v>3351</c:v>
                </c:pt>
                <c:pt idx="20">
                  <c:v>3238</c:v>
                </c:pt>
                <c:pt idx="21">
                  <c:v>3128</c:v>
                </c:pt>
                <c:pt idx="22">
                  <c:v>3117</c:v>
                </c:pt>
                <c:pt idx="23">
                  <c:v>2969</c:v>
                </c:pt>
                <c:pt idx="24">
                  <c:v>2963</c:v>
                </c:pt>
                <c:pt idx="25">
                  <c:v>3078</c:v>
                </c:pt>
                <c:pt idx="26">
                  <c:v>3100</c:v>
                </c:pt>
                <c:pt idx="27">
                  <c:v>3115</c:v>
                </c:pt>
                <c:pt idx="28">
                  <c:v>3040</c:v>
                </c:pt>
                <c:pt idx="29">
                  <c:v>2972</c:v>
                </c:pt>
                <c:pt idx="30">
                  <c:v>2950</c:v>
                </c:pt>
                <c:pt idx="31">
                  <c:v>2986</c:v>
                </c:pt>
                <c:pt idx="32">
                  <c:v>2990</c:v>
                </c:pt>
                <c:pt idx="33">
                  <c:v>3100</c:v>
                </c:pt>
                <c:pt idx="34">
                  <c:v>3153</c:v>
                </c:pt>
                <c:pt idx="35">
                  <c:v>3233</c:v>
                </c:pt>
                <c:pt idx="36">
                  <c:v>3332</c:v>
                </c:pt>
                <c:pt idx="37">
                  <c:v>3442</c:v>
                </c:pt>
                <c:pt idx="38">
                  <c:v>3655</c:v>
                </c:pt>
                <c:pt idx="39">
                  <c:v>3908</c:v>
                </c:pt>
                <c:pt idx="40">
                  <c:v>4053</c:v>
                </c:pt>
                <c:pt idx="41">
                  <c:v>4142</c:v>
                </c:pt>
                <c:pt idx="42">
                  <c:v>4226</c:v>
                </c:pt>
                <c:pt idx="43">
                  <c:v>4283</c:v>
                </c:pt>
                <c:pt idx="44">
                  <c:v>4358</c:v>
                </c:pt>
                <c:pt idx="45">
                  <c:v>4300</c:v>
                </c:pt>
                <c:pt idx="46">
                  <c:v>4026</c:v>
                </c:pt>
                <c:pt idx="47">
                  <c:v>3848</c:v>
                </c:pt>
                <c:pt idx="48">
                  <c:v>3864</c:v>
                </c:pt>
                <c:pt idx="49">
                  <c:v>3859</c:v>
                </c:pt>
                <c:pt idx="50">
                  <c:v>3945</c:v>
                </c:pt>
                <c:pt idx="51">
                  <c:v>3881</c:v>
                </c:pt>
                <c:pt idx="52">
                  <c:v>3978</c:v>
                </c:pt>
                <c:pt idx="53">
                  <c:v>4043</c:v>
                </c:pt>
                <c:pt idx="54">
                  <c:v>4133</c:v>
                </c:pt>
                <c:pt idx="55">
                  <c:v>4060</c:v>
                </c:pt>
                <c:pt idx="56">
                  <c:v>4025</c:v>
                </c:pt>
                <c:pt idx="57">
                  <c:v>3901</c:v>
                </c:pt>
                <c:pt idx="58">
                  <c:v>3923</c:v>
                </c:pt>
                <c:pt idx="59">
                  <c:v>3775</c:v>
                </c:pt>
                <c:pt idx="60">
                  <c:v>3709</c:v>
                </c:pt>
                <c:pt idx="61">
                  <c:v>3570</c:v>
                </c:pt>
                <c:pt idx="62">
                  <c:v>3408</c:v>
                </c:pt>
                <c:pt idx="63">
                  <c:v>3397</c:v>
                </c:pt>
                <c:pt idx="64">
                  <c:v>3624</c:v>
                </c:pt>
                <c:pt idx="65">
                  <c:v>3572</c:v>
                </c:pt>
                <c:pt idx="66">
                  <c:v>3479</c:v>
                </c:pt>
                <c:pt idx="67">
                  <c:v>3499</c:v>
                </c:pt>
                <c:pt idx="68">
                  <c:v>3582</c:v>
                </c:pt>
                <c:pt idx="69">
                  <c:v>3761</c:v>
                </c:pt>
                <c:pt idx="70">
                  <c:v>4007</c:v>
                </c:pt>
                <c:pt idx="71">
                  <c:v>4033</c:v>
                </c:pt>
                <c:pt idx="72">
                  <c:v>3934</c:v>
                </c:pt>
                <c:pt idx="73">
                  <c:v>3845</c:v>
                </c:pt>
                <c:pt idx="74">
                  <c:v>3849</c:v>
                </c:pt>
                <c:pt idx="75">
                  <c:v>3676</c:v>
                </c:pt>
                <c:pt idx="76">
                  <c:v>3638</c:v>
                </c:pt>
                <c:pt idx="77">
                  <c:v>3458</c:v>
                </c:pt>
                <c:pt idx="78">
                  <c:v>3266</c:v>
                </c:pt>
                <c:pt idx="79">
                  <c:v>2983</c:v>
                </c:pt>
                <c:pt idx="80">
                  <c:v>2828</c:v>
                </c:pt>
                <c:pt idx="81">
                  <c:v>2600</c:v>
                </c:pt>
                <c:pt idx="82">
                  <c:v>2415</c:v>
                </c:pt>
                <c:pt idx="83">
                  <c:v>2262</c:v>
                </c:pt>
                <c:pt idx="84">
                  <c:v>2087</c:v>
                </c:pt>
                <c:pt idx="85">
                  <c:v>1897</c:v>
                </c:pt>
                <c:pt idx="86">
                  <c:v>1830</c:v>
                </c:pt>
                <c:pt idx="87">
                  <c:v>1630</c:v>
                </c:pt>
                <c:pt idx="88">
                  <c:v>1508</c:v>
                </c:pt>
                <c:pt idx="89">
                  <c:v>1270</c:v>
                </c:pt>
                <c:pt idx="90">
                  <c:v>1082</c:v>
                </c:pt>
                <c:pt idx="91">
                  <c:v>949</c:v>
                </c:pt>
                <c:pt idx="92">
                  <c:v>771</c:v>
                </c:pt>
                <c:pt idx="93">
                  <c:v>614</c:v>
                </c:pt>
                <c:pt idx="94">
                  <c:v>466</c:v>
                </c:pt>
                <c:pt idx="95">
                  <c:v>370</c:v>
                </c:pt>
                <c:pt idx="96">
                  <c:v>275</c:v>
                </c:pt>
                <c:pt idx="97">
                  <c:v>211</c:v>
                </c:pt>
                <c:pt idx="98">
                  <c:v>152</c:v>
                </c:pt>
                <c:pt idx="99">
                  <c:v>108</c:v>
                </c:pt>
                <c:pt idx="100">
                  <c:v>199</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-2968</c:v>
                </c:pt>
                <c:pt idx="1">
                  <c:v>-3030</c:v>
                </c:pt>
                <c:pt idx="2">
                  <c:v>-3099</c:v>
                </c:pt>
                <c:pt idx="3">
                  <c:v>-3174</c:v>
                </c:pt>
                <c:pt idx="4">
                  <c:v>-3256</c:v>
                </c:pt>
                <c:pt idx="5">
                  <c:v>-3321</c:v>
                </c:pt>
                <c:pt idx="6">
                  <c:v>-3394</c:v>
                </c:pt>
                <c:pt idx="7">
                  <c:v>-3469</c:v>
                </c:pt>
                <c:pt idx="8">
                  <c:v>-3545</c:v>
                </c:pt>
                <c:pt idx="9">
                  <c:v>-3619</c:v>
                </c:pt>
                <c:pt idx="10">
                  <c:v>-3687</c:v>
                </c:pt>
                <c:pt idx="11">
                  <c:v>-3750</c:v>
                </c:pt>
                <c:pt idx="12">
                  <c:v>-3804</c:v>
                </c:pt>
                <c:pt idx="13">
                  <c:v>-3849</c:v>
                </c:pt>
                <c:pt idx="14">
                  <c:v>-3875</c:v>
                </c:pt>
                <c:pt idx="15">
                  <c:v>-3830</c:v>
                </c:pt>
                <c:pt idx="16">
                  <c:v>-3775</c:v>
                </c:pt>
                <c:pt idx="17">
                  <c:v>-3718</c:v>
                </c:pt>
                <c:pt idx="18">
                  <c:v>-3661</c:v>
                </c:pt>
                <c:pt idx="19">
                  <c:v>-3609</c:v>
                </c:pt>
                <c:pt idx="20">
                  <c:v>-3493</c:v>
                </c:pt>
                <c:pt idx="21">
                  <c:v>-3386</c:v>
                </c:pt>
                <c:pt idx="22">
                  <c:v>-3361</c:v>
                </c:pt>
                <c:pt idx="23">
                  <c:v>-3295</c:v>
                </c:pt>
                <c:pt idx="24">
                  <c:v>-3234</c:v>
                </c:pt>
                <c:pt idx="25">
                  <c:v>-3195</c:v>
                </c:pt>
                <c:pt idx="26">
                  <c:v>-3251</c:v>
                </c:pt>
                <c:pt idx="27">
                  <c:v>-3222</c:v>
                </c:pt>
                <c:pt idx="28">
                  <c:v>-3117</c:v>
                </c:pt>
                <c:pt idx="29">
                  <c:v>-3000</c:v>
                </c:pt>
                <c:pt idx="30">
                  <c:v>-2924</c:v>
                </c:pt>
                <c:pt idx="31">
                  <c:v>-2980</c:v>
                </c:pt>
                <c:pt idx="32">
                  <c:v>-2984</c:v>
                </c:pt>
                <c:pt idx="33">
                  <c:v>-3055</c:v>
                </c:pt>
                <c:pt idx="34">
                  <c:v>-3147</c:v>
                </c:pt>
                <c:pt idx="35">
                  <c:v>-3236</c:v>
                </c:pt>
                <c:pt idx="36">
                  <c:v>-3279</c:v>
                </c:pt>
                <c:pt idx="37">
                  <c:v>-3426</c:v>
                </c:pt>
                <c:pt idx="38">
                  <c:v>-3685</c:v>
                </c:pt>
                <c:pt idx="39">
                  <c:v>-3839</c:v>
                </c:pt>
                <c:pt idx="40">
                  <c:v>-3939</c:v>
                </c:pt>
                <c:pt idx="41">
                  <c:v>-4082</c:v>
                </c:pt>
                <c:pt idx="42">
                  <c:v>-4130</c:v>
                </c:pt>
                <c:pt idx="43">
                  <c:v>-4236</c:v>
                </c:pt>
                <c:pt idx="44">
                  <c:v>-4366</c:v>
                </c:pt>
                <c:pt idx="45">
                  <c:v>-4306</c:v>
                </c:pt>
                <c:pt idx="46">
                  <c:v>-4134</c:v>
                </c:pt>
                <c:pt idx="47">
                  <c:v>-3916</c:v>
                </c:pt>
                <c:pt idx="48">
                  <c:v>-3910</c:v>
                </c:pt>
                <c:pt idx="49">
                  <c:v>-3970</c:v>
                </c:pt>
                <c:pt idx="50">
                  <c:v>-3938</c:v>
                </c:pt>
                <c:pt idx="51">
                  <c:v>-4020</c:v>
                </c:pt>
                <c:pt idx="52">
                  <c:v>-4044</c:v>
                </c:pt>
                <c:pt idx="53">
                  <c:v>-4130</c:v>
                </c:pt>
                <c:pt idx="54">
                  <c:v>-4201</c:v>
                </c:pt>
                <c:pt idx="55">
                  <c:v>-4185</c:v>
                </c:pt>
                <c:pt idx="56">
                  <c:v>-4073</c:v>
                </c:pt>
                <c:pt idx="57">
                  <c:v>-3973</c:v>
                </c:pt>
                <c:pt idx="58">
                  <c:v>-3931</c:v>
                </c:pt>
                <c:pt idx="59">
                  <c:v>-3882</c:v>
                </c:pt>
                <c:pt idx="60">
                  <c:v>-3829</c:v>
                </c:pt>
                <c:pt idx="61">
                  <c:v>-3611</c:v>
                </c:pt>
                <c:pt idx="62">
                  <c:v>-3536</c:v>
                </c:pt>
                <c:pt idx="63">
                  <c:v>-3501</c:v>
                </c:pt>
                <c:pt idx="64">
                  <c:v>-3627</c:v>
                </c:pt>
                <c:pt idx="65">
                  <c:v>-3628</c:v>
                </c:pt>
                <c:pt idx="66">
                  <c:v>-3612</c:v>
                </c:pt>
                <c:pt idx="67">
                  <c:v>-3528</c:v>
                </c:pt>
                <c:pt idx="68">
                  <c:v>-3583</c:v>
                </c:pt>
                <c:pt idx="69">
                  <c:v>-3735</c:v>
                </c:pt>
                <c:pt idx="70">
                  <c:v>-4073</c:v>
                </c:pt>
                <c:pt idx="71">
                  <c:v>-4037</c:v>
                </c:pt>
                <c:pt idx="72">
                  <c:v>-3919</c:v>
                </c:pt>
                <c:pt idx="73">
                  <c:v>-3849</c:v>
                </c:pt>
                <c:pt idx="74">
                  <c:v>-3854</c:v>
                </c:pt>
                <c:pt idx="75">
                  <c:v>-3615</c:v>
                </c:pt>
                <c:pt idx="76">
                  <c:v>-3505</c:v>
                </c:pt>
                <c:pt idx="77">
                  <c:v>-3384</c:v>
                </c:pt>
                <c:pt idx="78">
                  <c:v>-3199</c:v>
                </c:pt>
                <c:pt idx="79">
                  <c:v>-2822</c:v>
                </c:pt>
                <c:pt idx="80">
                  <c:v>-2719</c:v>
                </c:pt>
                <c:pt idx="81">
                  <c:v>-2474</c:v>
                </c:pt>
                <c:pt idx="82">
                  <c:v>-2197</c:v>
                </c:pt>
                <c:pt idx="83">
                  <c:v>-2044</c:v>
                </c:pt>
                <c:pt idx="84">
                  <c:v>-1871</c:v>
                </c:pt>
                <c:pt idx="85">
                  <c:v>-1602</c:v>
                </c:pt>
                <c:pt idx="86">
                  <c:v>-1465</c:v>
                </c:pt>
                <c:pt idx="87">
                  <c:v>-1309</c:v>
                </c:pt>
                <c:pt idx="88">
                  <c:v>-1115</c:v>
                </c:pt>
                <c:pt idx="89">
                  <c:v>-932</c:v>
                </c:pt>
                <c:pt idx="90">
                  <c:v>-778</c:v>
                </c:pt>
                <c:pt idx="91">
                  <c:v>-593</c:v>
                </c:pt>
                <c:pt idx="92">
                  <c:v>-471</c:v>
                </c:pt>
                <c:pt idx="93">
                  <c:v>-362</c:v>
                </c:pt>
                <c:pt idx="94">
                  <c:v>-264</c:v>
                </c:pt>
                <c:pt idx="95">
                  <c:v>-181</c:v>
                </c:pt>
                <c:pt idx="96">
                  <c:v>-120</c:v>
                </c:pt>
                <c:pt idx="97">
                  <c:v>-82</c:v>
                </c:pt>
                <c:pt idx="98">
                  <c:v>-56</c:v>
                </c:pt>
                <c:pt idx="99">
                  <c:v>-35</c:v>
                </c:pt>
                <c:pt idx="100">
                  <c:v>-49</c:v>
                </c:pt>
              </c:numCache>
            </c:numRef>
          </c:val>
        </c:ser>
        <c:dLbls>
          <c:showLegendKey val="0"/>
          <c:showVal val="0"/>
          <c:showCatName val="0"/>
          <c:showSerName val="0"/>
          <c:showPercent val="0"/>
          <c:showBubbleSize val="0"/>
        </c:dLbls>
        <c:gapWidth val="5"/>
        <c:overlap val="100"/>
        <c:axId val="94365184"/>
        <c:axId val="94366720"/>
      </c:barChart>
      <c:catAx>
        <c:axId val="94365184"/>
        <c:scaling>
          <c:orientation val="minMax"/>
        </c:scaling>
        <c:delete val="0"/>
        <c:axPos val="l"/>
        <c:majorTickMark val="out"/>
        <c:minorTickMark val="none"/>
        <c:tickLblPos val="low"/>
        <c:crossAx val="94366720"/>
        <c:crosses val="autoZero"/>
        <c:auto val="1"/>
        <c:lblAlgn val="ctr"/>
        <c:lblOffset val="100"/>
        <c:noMultiLvlLbl val="0"/>
      </c:catAx>
      <c:valAx>
        <c:axId val="94366720"/>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94365184"/>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2845</c:v>
                </c:pt>
                <c:pt idx="1">
                  <c:v>2897</c:v>
                </c:pt>
                <c:pt idx="2">
                  <c:v>2955</c:v>
                </c:pt>
                <c:pt idx="3">
                  <c:v>3017</c:v>
                </c:pt>
                <c:pt idx="4">
                  <c:v>3087</c:v>
                </c:pt>
                <c:pt idx="5">
                  <c:v>3147</c:v>
                </c:pt>
                <c:pt idx="6">
                  <c:v>3212</c:v>
                </c:pt>
                <c:pt idx="7">
                  <c:v>3281</c:v>
                </c:pt>
                <c:pt idx="8">
                  <c:v>3355</c:v>
                </c:pt>
                <c:pt idx="9">
                  <c:v>3429</c:v>
                </c:pt>
                <c:pt idx="10">
                  <c:v>3498</c:v>
                </c:pt>
                <c:pt idx="11">
                  <c:v>3558</c:v>
                </c:pt>
                <c:pt idx="12">
                  <c:v>3614</c:v>
                </c:pt>
                <c:pt idx="13">
                  <c:v>3662</c:v>
                </c:pt>
                <c:pt idx="14">
                  <c:v>3699</c:v>
                </c:pt>
                <c:pt idx="15">
                  <c:v>3655</c:v>
                </c:pt>
                <c:pt idx="16">
                  <c:v>3590</c:v>
                </c:pt>
                <c:pt idx="17">
                  <c:v>3535</c:v>
                </c:pt>
                <c:pt idx="18">
                  <c:v>3463</c:v>
                </c:pt>
                <c:pt idx="19">
                  <c:v>3396</c:v>
                </c:pt>
                <c:pt idx="20">
                  <c:v>3282</c:v>
                </c:pt>
                <c:pt idx="21">
                  <c:v>3171</c:v>
                </c:pt>
                <c:pt idx="22">
                  <c:v>3075</c:v>
                </c:pt>
                <c:pt idx="23">
                  <c:v>3070</c:v>
                </c:pt>
                <c:pt idx="24">
                  <c:v>2937</c:v>
                </c:pt>
                <c:pt idx="25">
                  <c:v>3052</c:v>
                </c:pt>
                <c:pt idx="26">
                  <c:v>3155</c:v>
                </c:pt>
                <c:pt idx="27">
                  <c:v>3183</c:v>
                </c:pt>
                <c:pt idx="28">
                  <c:v>3194</c:v>
                </c:pt>
                <c:pt idx="29">
                  <c:v>3119</c:v>
                </c:pt>
                <c:pt idx="30">
                  <c:v>3057</c:v>
                </c:pt>
                <c:pt idx="31">
                  <c:v>3037</c:v>
                </c:pt>
                <c:pt idx="32">
                  <c:v>3068</c:v>
                </c:pt>
                <c:pt idx="33">
                  <c:v>3072</c:v>
                </c:pt>
                <c:pt idx="34">
                  <c:v>3178</c:v>
                </c:pt>
                <c:pt idx="35">
                  <c:v>3201</c:v>
                </c:pt>
                <c:pt idx="36">
                  <c:v>3289</c:v>
                </c:pt>
                <c:pt idx="37">
                  <c:v>3377</c:v>
                </c:pt>
                <c:pt idx="38">
                  <c:v>3492</c:v>
                </c:pt>
                <c:pt idx="39">
                  <c:v>3703</c:v>
                </c:pt>
                <c:pt idx="40">
                  <c:v>3933</c:v>
                </c:pt>
                <c:pt idx="41">
                  <c:v>4080</c:v>
                </c:pt>
                <c:pt idx="42">
                  <c:v>4163</c:v>
                </c:pt>
                <c:pt idx="43">
                  <c:v>4244</c:v>
                </c:pt>
                <c:pt idx="44">
                  <c:v>4311</c:v>
                </c:pt>
                <c:pt idx="45">
                  <c:v>4367</c:v>
                </c:pt>
                <c:pt idx="46">
                  <c:v>4317</c:v>
                </c:pt>
                <c:pt idx="47">
                  <c:v>4042</c:v>
                </c:pt>
                <c:pt idx="48">
                  <c:v>3865</c:v>
                </c:pt>
                <c:pt idx="49">
                  <c:v>3876</c:v>
                </c:pt>
                <c:pt idx="50">
                  <c:v>3879</c:v>
                </c:pt>
                <c:pt idx="51">
                  <c:v>3967</c:v>
                </c:pt>
                <c:pt idx="52">
                  <c:v>3897</c:v>
                </c:pt>
                <c:pt idx="53">
                  <c:v>3994</c:v>
                </c:pt>
                <c:pt idx="54">
                  <c:v>4053</c:v>
                </c:pt>
                <c:pt idx="55">
                  <c:v>4161</c:v>
                </c:pt>
                <c:pt idx="56">
                  <c:v>4085</c:v>
                </c:pt>
                <c:pt idx="57">
                  <c:v>4048</c:v>
                </c:pt>
                <c:pt idx="58">
                  <c:v>3921</c:v>
                </c:pt>
                <c:pt idx="59">
                  <c:v>3941</c:v>
                </c:pt>
                <c:pt idx="60">
                  <c:v>3786</c:v>
                </c:pt>
                <c:pt idx="61">
                  <c:v>3718</c:v>
                </c:pt>
                <c:pt idx="62">
                  <c:v>3578</c:v>
                </c:pt>
                <c:pt idx="63">
                  <c:v>3415</c:v>
                </c:pt>
                <c:pt idx="64">
                  <c:v>3402</c:v>
                </c:pt>
                <c:pt idx="65">
                  <c:v>3613</c:v>
                </c:pt>
                <c:pt idx="66">
                  <c:v>3558</c:v>
                </c:pt>
                <c:pt idx="67">
                  <c:v>3466</c:v>
                </c:pt>
                <c:pt idx="68">
                  <c:v>3481</c:v>
                </c:pt>
                <c:pt idx="69">
                  <c:v>3559</c:v>
                </c:pt>
                <c:pt idx="70">
                  <c:v>3712</c:v>
                </c:pt>
                <c:pt idx="71">
                  <c:v>3953</c:v>
                </c:pt>
                <c:pt idx="72">
                  <c:v>3975</c:v>
                </c:pt>
                <c:pt idx="73">
                  <c:v>3874</c:v>
                </c:pt>
                <c:pt idx="74">
                  <c:v>3780</c:v>
                </c:pt>
                <c:pt idx="75">
                  <c:v>3775</c:v>
                </c:pt>
                <c:pt idx="76">
                  <c:v>3600</c:v>
                </c:pt>
                <c:pt idx="77">
                  <c:v>3557</c:v>
                </c:pt>
                <c:pt idx="78">
                  <c:v>3374</c:v>
                </c:pt>
                <c:pt idx="79">
                  <c:v>3180</c:v>
                </c:pt>
                <c:pt idx="80">
                  <c:v>2898</c:v>
                </c:pt>
                <c:pt idx="81">
                  <c:v>2741</c:v>
                </c:pt>
                <c:pt idx="82">
                  <c:v>2512</c:v>
                </c:pt>
                <c:pt idx="83">
                  <c:v>2322</c:v>
                </c:pt>
                <c:pt idx="84">
                  <c:v>2165</c:v>
                </c:pt>
                <c:pt idx="85">
                  <c:v>1987</c:v>
                </c:pt>
                <c:pt idx="86">
                  <c:v>1794</c:v>
                </c:pt>
                <c:pt idx="87">
                  <c:v>1715</c:v>
                </c:pt>
                <c:pt idx="88">
                  <c:v>1515</c:v>
                </c:pt>
                <c:pt idx="89">
                  <c:v>1388</c:v>
                </c:pt>
                <c:pt idx="90">
                  <c:v>1153</c:v>
                </c:pt>
                <c:pt idx="91">
                  <c:v>969</c:v>
                </c:pt>
                <c:pt idx="92">
                  <c:v>837</c:v>
                </c:pt>
                <c:pt idx="93">
                  <c:v>668</c:v>
                </c:pt>
                <c:pt idx="94">
                  <c:v>522</c:v>
                </c:pt>
                <c:pt idx="95">
                  <c:v>388</c:v>
                </c:pt>
                <c:pt idx="96">
                  <c:v>301</c:v>
                </c:pt>
                <c:pt idx="97">
                  <c:v>218</c:v>
                </c:pt>
                <c:pt idx="98">
                  <c:v>163</c:v>
                </c:pt>
                <c:pt idx="99">
                  <c:v>114</c:v>
                </c:pt>
                <c:pt idx="100">
                  <c:v>210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-2997</c:v>
                </c:pt>
                <c:pt idx="1">
                  <c:v>-3050</c:v>
                </c:pt>
                <c:pt idx="2">
                  <c:v>-3109</c:v>
                </c:pt>
                <c:pt idx="3">
                  <c:v>-3173</c:v>
                </c:pt>
                <c:pt idx="4">
                  <c:v>-3245</c:v>
                </c:pt>
                <c:pt idx="5">
                  <c:v>-3302</c:v>
                </c:pt>
                <c:pt idx="6">
                  <c:v>-3367</c:v>
                </c:pt>
                <c:pt idx="7">
                  <c:v>-3438</c:v>
                </c:pt>
                <c:pt idx="8">
                  <c:v>-3513</c:v>
                </c:pt>
                <c:pt idx="9">
                  <c:v>-3588</c:v>
                </c:pt>
                <c:pt idx="10">
                  <c:v>-3662</c:v>
                </c:pt>
                <c:pt idx="11">
                  <c:v>-3731</c:v>
                </c:pt>
                <c:pt idx="12">
                  <c:v>-3795</c:v>
                </c:pt>
                <c:pt idx="13">
                  <c:v>-3850</c:v>
                </c:pt>
                <c:pt idx="14">
                  <c:v>-3893</c:v>
                </c:pt>
                <c:pt idx="15">
                  <c:v>-3863</c:v>
                </c:pt>
                <c:pt idx="16">
                  <c:v>-3815</c:v>
                </c:pt>
                <c:pt idx="17">
                  <c:v>-3763</c:v>
                </c:pt>
                <c:pt idx="18">
                  <c:v>-3708</c:v>
                </c:pt>
                <c:pt idx="19">
                  <c:v>-3658</c:v>
                </c:pt>
                <c:pt idx="20">
                  <c:v>-3540</c:v>
                </c:pt>
                <c:pt idx="21">
                  <c:v>-3434</c:v>
                </c:pt>
                <c:pt idx="22">
                  <c:v>-3334</c:v>
                </c:pt>
                <c:pt idx="23">
                  <c:v>-3326</c:v>
                </c:pt>
                <c:pt idx="24">
                  <c:v>-3251</c:v>
                </c:pt>
                <c:pt idx="25">
                  <c:v>-3273</c:v>
                </c:pt>
                <c:pt idx="26">
                  <c:v>-3228</c:v>
                </c:pt>
                <c:pt idx="27">
                  <c:v>-3287</c:v>
                </c:pt>
                <c:pt idx="28">
                  <c:v>-3264</c:v>
                </c:pt>
                <c:pt idx="29">
                  <c:v>-3157</c:v>
                </c:pt>
                <c:pt idx="30">
                  <c:v>-3077</c:v>
                </c:pt>
                <c:pt idx="31">
                  <c:v>-3001</c:v>
                </c:pt>
                <c:pt idx="32">
                  <c:v>-3050</c:v>
                </c:pt>
                <c:pt idx="33">
                  <c:v>-3065</c:v>
                </c:pt>
                <c:pt idx="34">
                  <c:v>-3134</c:v>
                </c:pt>
                <c:pt idx="35">
                  <c:v>-3202</c:v>
                </c:pt>
                <c:pt idx="36">
                  <c:v>-3283</c:v>
                </c:pt>
                <c:pt idx="37">
                  <c:v>-3342</c:v>
                </c:pt>
                <c:pt idx="38">
                  <c:v>-3476</c:v>
                </c:pt>
                <c:pt idx="39">
                  <c:v>-3733</c:v>
                </c:pt>
                <c:pt idx="40">
                  <c:v>-3878</c:v>
                </c:pt>
                <c:pt idx="41">
                  <c:v>-3983</c:v>
                </c:pt>
                <c:pt idx="42">
                  <c:v>-4127</c:v>
                </c:pt>
                <c:pt idx="43">
                  <c:v>-4164</c:v>
                </c:pt>
                <c:pt idx="44">
                  <c:v>-4277</c:v>
                </c:pt>
                <c:pt idx="45">
                  <c:v>-4378</c:v>
                </c:pt>
                <c:pt idx="46">
                  <c:v>-4323</c:v>
                </c:pt>
                <c:pt idx="47">
                  <c:v>-4146</c:v>
                </c:pt>
                <c:pt idx="48">
                  <c:v>-3933</c:v>
                </c:pt>
                <c:pt idx="49">
                  <c:v>-3916</c:v>
                </c:pt>
                <c:pt idx="50">
                  <c:v>-3985</c:v>
                </c:pt>
                <c:pt idx="51">
                  <c:v>-3953</c:v>
                </c:pt>
                <c:pt idx="52">
                  <c:v>-4037</c:v>
                </c:pt>
                <c:pt idx="53">
                  <c:v>-4056</c:v>
                </c:pt>
                <c:pt idx="54">
                  <c:v>-4135</c:v>
                </c:pt>
                <c:pt idx="55">
                  <c:v>-4226</c:v>
                </c:pt>
                <c:pt idx="56">
                  <c:v>-4201</c:v>
                </c:pt>
                <c:pt idx="57">
                  <c:v>-4089</c:v>
                </c:pt>
                <c:pt idx="58">
                  <c:v>-3987</c:v>
                </c:pt>
                <c:pt idx="59">
                  <c:v>-3939</c:v>
                </c:pt>
                <c:pt idx="60">
                  <c:v>-3898</c:v>
                </c:pt>
                <c:pt idx="61">
                  <c:v>-3840</c:v>
                </c:pt>
                <c:pt idx="62">
                  <c:v>-3620</c:v>
                </c:pt>
                <c:pt idx="63">
                  <c:v>-3543</c:v>
                </c:pt>
                <c:pt idx="64">
                  <c:v>-3506</c:v>
                </c:pt>
                <c:pt idx="65">
                  <c:v>-3619</c:v>
                </c:pt>
                <c:pt idx="66">
                  <c:v>-3616</c:v>
                </c:pt>
                <c:pt idx="67">
                  <c:v>-3597</c:v>
                </c:pt>
                <c:pt idx="68">
                  <c:v>-3512</c:v>
                </c:pt>
                <c:pt idx="69">
                  <c:v>-3560</c:v>
                </c:pt>
                <c:pt idx="70">
                  <c:v>-3687</c:v>
                </c:pt>
                <c:pt idx="71">
                  <c:v>-4014</c:v>
                </c:pt>
                <c:pt idx="72">
                  <c:v>-3972</c:v>
                </c:pt>
                <c:pt idx="73">
                  <c:v>-3851</c:v>
                </c:pt>
                <c:pt idx="74">
                  <c:v>-3776</c:v>
                </c:pt>
                <c:pt idx="75">
                  <c:v>-3764</c:v>
                </c:pt>
                <c:pt idx="76">
                  <c:v>-3525</c:v>
                </c:pt>
                <c:pt idx="77">
                  <c:v>-3408</c:v>
                </c:pt>
                <c:pt idx="78">
                  <c:v>-3282</c:v>
                </c:pt>
                <c:pt idx="79">
                  <c:v>-3093</c:v>
                </c:pt>
                <c:pt idx="80">
                  <c:v>-2717</c:v>
                </c:pt>
                <c:pt idx="81">
                  <c:v>-2606</c:v>
                </c:pt>
                <c:pt idx="82">
                  <c:v>-2360</c:v>
                </c:pt>
                <c:pt idx="83">
                  <c:v>-2084</c:v>
                </c:pt>
                <c:pt idx="84">
                  <c:v>-1926</c:v>
                </c:pt>
                <c:pt idx="85">
                  <c:v>-1739</c:v>
                </c:pt>
                <c:pt idx="86">
                  <c:v>-1476</c:v>
                </c:pt>
                <c:pt idx="87">
                  <c:v>-1335</c:v>
                </c:pt>
                <c:pt idx="88">
                  <c:v>-1178</c:v>
                </c:pt>
                <c:pt idx="89">
                  <c:v>-990</c:v>
                </c:pt>
                <c:pt idx="90">
                  <c:v>-815</c:v>
                </c:pt>
                <c:pt idx="91">
                  <c:v>-668</c:v>
                </c:pt>
                <c:pt idx="92">
                  <c:v>-499</c:v>
                </c:pt>
                <c:pt idx="93">
                  <c:v>-387</c:v>
                </c:pt>
                <c:pt idx="94">
                  <c:v>-289</c:v>
                </c:pt>
                <c:pt idx="95">
                  <c:v>-206</c:v>
                </c:pt>
                <c:pt idx="96">
                  <c:v>-137</c:v>
                </c:pt>
                <c:pt idx="97">
                  <c:v>-88</c:v>
                </c:pt>
                <c:pt idx="98">
                  <c:v>-58</c:v>
                </c:pt>
                <c:pt idx="99">
                  <c:v>-38</c:v>
                </c:pt>
                <c:pt idx="100">
                  <c:v>-52</c:v>
                </c:pt>
              </c:numCache>
            </c:numRef>
          </c:val>
        </c:ser>
        <c:dLbls>
          <c:showLegendKey val="0"/>
          <c:showVal val="0"/>
          <c:showCatName val="0"/>
          <c:showSerName val="0"/>
          <c:showPercent val="0"/>
          <c:showBubbleSize val="0"/>
        </c:dLbls>
        <c:gapWidth val="5"/>
        <c:overlap val="100"/>
        <c:axId val="94059136"/>
        <c:axId val="94065024"/>
      </c:barChart>
      <c:catAx>
        <c:axId val="94059136"/>
        <c:scaling>
          <c:orientation val="minMax"/>
        </c:scaling>
        <c:delete val="0"/>
        <c:axPos val="l"/>
        <c:majorTickMark val="out"/>
        <c:minorTickMark val="none"/>
        <c:tickLblPos val="low"/>
        <c:crossAx val="94065024"/>
        <c:crosses val="autoZero"/>
        <c:auto val="1"/>
        <c:lblAlgn val="ctr"/>
        <c:lblOffset val="100"/>
        <c:noMultiLvlLbl val="0"/>
      </c:catAx>
      <c:valAx>
        <c:axId val="9406502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9405913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1768</c:v>
                </c:pt>
                <c:pt idx="1">
                  <c:v>1972</c:v>
                </c:pt>
                <c:pt idx="2">
                  <c:v>2000</c:v>
                </c:pt>
                <c:pt idx="3">
                  <c:v>2307</c:v>
                </c:pt>
                <c:pt idx="4">
                  <c:v>2585</c:v>
                </c:pt>
                <c:pt idx="5">
                  <c:v>2714</c:v>
                </c:pt>
                <c:pt idx="6">
                  <c:v>2794</c:v>
                </c:pt>
                <c:pt idx="7">
                  <c:v>3105</c:v>
                </c:pt>
                <c:pt idx="8">
                  <c:v>2989</c:v>
                </c:pt>
                <c:pt idx="9">
                  <c:v>3169</c:v>
                </c:pt>
                <c:pt idx="10">
                  <c:v>3180</c:v>
                </c:pt>
                <c:pt idx="11">
                  <c:v>2877</c:v>
                </c:pt>
                <c:pt idx="12">
                  <c:v>2644</c:v>
                </c:pt>
                <c:pt idx="13">
                  <c:v>2718</c:v>
                </c:pt>
                <c:pt idx="14">
                  <c:v>2687</c:v>
                </c:pt>
                <c:pt idx="15">
                  <c:v>2701</c:v>
                </c:pt>
                <c:pt idx="16">
                  <c:v>2621</c:v>
                </c:pt>
                <c:pt idx="17">
                  <c:v>2438</c:v>
                </c:pt>
                <c:pt idx="18">
                  <c:v>2356</c:v>
                </c:pt>
                <c:pt idx="19">
                  <c:v>2497</c:v>
                </c:pt>
                <c:pt idx="20">
                  <c:v>2307</c:v>
                </c:pt>
                <c:pt idx="21">
                  <c:v>2150</c:v>
                </c:pt>
                <c:pt idx="22">
                  <c:v>1988</c:v>
                </c:pt>
                <c:pt idx="23">
                  <c:v>2082</c:v>
                </c:pt>
                <c:pt idx="24">
                  <c:v>1943</c:v>
                </c:pt>
                <c:pt idx="25">
                  <c:v>2025</c:v>
                </c:pt>
                <c:pt idx="26">
                  <c:v>2019</c:v>
                </c:pt>
                <c:pt idx="27">
                  <c:v>2041</c:v>
                </c:pt>
                <c:pt idx="28">
                  <c:v>2139</c:v>
                </c:pt>
                <c:pt idx="29">
                  <c:v>2322</c:v>
                </c:pt>
                <c:pt idx="30">
                  <c:v>2370</c:v>
                </c:pt>
                <c:pt idx="31">
                  <c:v>2488</c:v>
                </c:pt>
                <c:pt idx="32">
                  <c:v>2648</c:v>
                </c:pt>
                <c:pt idx="33">
                  <c:v>2898</c:v>
                </c:pt>
                <c:pt idx="34">
                  <c:v>3170</c:v>
                </c:pt>
                <c:pt idx="35">
                  <c:v>3566</c:v>
                </c:pt>
                <c:pt idx="36">
                  <c:v>3753</c:v>
                </c:pt>
                <c:pt idx="37">
                  <c:v>3824</c:v>
                </c:pt>
                <c:pt idx="38">
                  <c:v>3804</c:v>
                </c:pt>
                <c:pt idx="39">
                  <c:v>3898</c:v>
                </c:pt>
                <c:pt idx="40">
                  <c:v>3829</c:v>
                </c:pt>
                <c:pt idx="41">
                  <c:v>3936</c:v>
                </c:pt>
                <c:pt idx="42">
                  <c:v>3900</c:v>
                </c:pt>
                <c:pt idx="43">
                  <c:v>3769</c:v>
                </c:pt>
                <c:pt idx="44">
                  <c:v>3462</c:v>
                </c:pt>
                <c:pt idx="45">
                  <c:v>3426</c:v>
                </c:pt>
                <c:pt idx="46">
                  <c:v>3312</c:v>
                </c:pt>
                <c:pt idx="47">
                  <c:v>3143</c:v>
                </c:pt>
                <c:pt idx="48">
                  <c:v>2991</c:v>
                </c:pt>
                <c:pt idx="49">
                  <c:v>2917</c:v>
                </c:pt>
                <c:pt idx="50">
                  <c:v>2839</c:v>
                </c:pt>
                <c:pt idx="51">
                  <c:v>2903</c:v>
                </c:pt>
                <c:pt idx="52">
                  <c:v>2810</c:v>
                </c:pt>
                <c:pt idx="53">
                  <c:v>2781</c:v>
                </c:pt>
                <c:pt idx="54">
                  <c:v>2646</c:v>
                </c:pt>
                <c:pt idx="55">
                  <c:v>2447</c:v>
                </c:pt>
                <c:pt idx="56">
                  <c:v>2448</c:v>
                </c:pt>
                <c:pt idx="57">
                  <c:v>2220</c:v>
                </c:pt>
                <c:pt idx="58">
                  <c:v>2098</c:v>
                </c:pt>
                <c:pt idx="59">
                  <c:v>1963</c:v>
                </c:pt>
                <c:pt idx="60">
                  <c:v>1810</c:v>
                </c:pt>
                <c:pt idx="61">
                  <c:v>1727</c:v>
                </c:pt>
                <c:pt idx="62">
                  <c:v>1626</c:v>
                </c:pt>
                <c:pt idx="63">
                  <c:v>1557</c:v>
                </c:pt>
                <c:pt idx="64">
                  <c:v>1572</c:v>
                </c:pt>
                <c:pt idx="65">
                  <c:v>1447</c:v>
                </c:pt>
                <c:pt idx="66">
                  <c:v>1432</c:v>
                </c:pt>
                <c:pt idx="67">
                  <c:v>1574</c:v>
                </c:pt>
                <c:pt idx="68">
                  <c:v>1464</c:v>
                </c:pt>
                <c:pt idx="69">
                  <c:v>1402</c:v>
                </c:pt>
                <c:pt idx="70">
                  <c:v>1327</c:v>
                </c:pt>
                <c:pt idx="71">
                  <c:v>1258</c:v>
                </c:pt>
                <c:pt idx="72">
                  <c:v>1180</c:v>
                </c:pt>
                <c:pt idx="73">
                  <c:v>1055</c:v>
                </c:pt>
                <c:pt idx="74">
                  <c:v>1128</c:v>
                </c:pt>
                <c:pt idx="75">
                  <c:v>1020</c:v>
                </c:pt>
                <c:pt idx="76">
                  <c:v>949</c:v>
                </c:pt>
                <c:pt idx="77">
                  <c:v>880</c:v>
                </c:pt>
                <c:pt idx="78">
                  <c:v>856</c:v>
                </c:pt>
                <c:pt idx="79">
                  <c:v>737</c:v>
                </c:pt>
                <c:pt idx="80">
                  <c:v>650</c:v>
                </c:pt>
                <c:pt idx="81">
                  <c:v>558</c:v>
                </c:pt>
                <c:pt idx="82">
                  <c:v>522</c:v>
                </c:pt>
                <c:pt idx="83">
                  <c:v>472</c:v>
                </c:pt>
                <c:pt idx="84">
                  <c:v>390</c:v>
                </c:pt>
                <c:pt idx="85">
                  <c:v>393</c:v>
                </c:pt>
                <c:pt idx="86">
                  <c:v>308</c:v>
                </c:pt>
                <c:pt idx="87">
                  <c:v>264</c:v>
                </c:pt>
                <c:pt idx="88">
                  <c:v>221</c:v>
                </c:pt>
                <c:pt idx="89">
                  <c:v>231</c:v>
                </c:pt>
                <c:pt idx="90">
                  <c:v>694</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-1917</c:v>
                </c:pt>
                <c:pt idx="1">
                  <c:v>-2016</c:v>
                </c:pt>
                <c:pt idx="2">
                  <c:v>-2180</c:v>
                </c:pt>
                <c:pt idx="3">
                  <c:v>-2516</c:v>
                </c:pt>
                <c:pt idx="4">
                  <c:v>-2722</c:v>
                </c:pt>
                <c:pt idx="5">
                  <c:v>-2813</c:v>
                </c:pt>
                <c:pt idx="6">
                  <c:v>-2941</c:v>
                </c:pt>
                <c:pt idx="7">
                  <c:v>-3154</c:v>
                </c:pt>
                <c:pt idx="8">
                  <c:v>-3305</c:v>
                </c:pt>
                <c:pt idx="9">
                  <c:v>-3373</c:v>
                </c:pt>
                <c:pt idx="10">
                  <c:v>-3242</c:v>
                </c:pt>
                <c:pt idx="11">
                  <c:v>-3111</c:v>
                </c:pt>
                <c:pt idx="12">
                  <c:v>-2782</c:v>
                </c:pt>
                <c:pt idx="13">
                  <c:v>-2817</c:v>
                </c:pt>
                <c:pt idx="14">
                  <c:v>-2889</c:v>
                </c:pt>
                <c:pt idx="15">
                  <c:v>-2817</c:v>
                </c:pt>
                <c:pt idx="16">
                  <c:v>-2908</c:v>
                </c:pt>
                <c:pt idx="17">
                  <c:v>-2705</c:v>
                </c:pt>
                <c:pt idx="18">
                  <c:v>-2803</c:v>
                </c:pt>
                <c:pt idx="19">
                  <c:v>-2771</c:v>
                </c:pt>
                <c:pt idx="20">
                  <c:v>-2636</c:v>
                </c:pt>
                <c:pt idx="21">
                  <c:v>-2471</c:v>
                </c:pt>
                <c:pt idx="22">
                  <c:v>-2351</c:v>
                </c:pt>
                <c:pt idx="23">
                  <c:v>-2263</c:v>
                </c:pt>
                <c:pt idx="24">
                  <c:v>-2171</c:v>
                </c:pt>
                <c:pt idx="25">
                  <c:v>-2135</c:v>
                </c:pt>
                <c:pt idx="26">
                  <c:v>-1943</c:v>
                </c:pt>
                <c:pt idx="27">
                  <c:v>-2146</c:v>
                </c:pt>
                <c:pt idx="28">
                  <c:v>-2060</c:v>
                </c:pt>
                <c:pt idx="29">
                  <c:v>-2263</c:v>
                </c:pt>
                <c:pt idx="30">
                  <c:v>-2353</c:v>
                </c:pt>
                <c:pt idx="31">
                  <c:v>-2412</c:v>
                </c:pt>
                <c:pt idx="32">
                  <c:v>-2498</c:v>
                </c:pt>
                <c:pt idx="33">
                  <c:v>-2737</c:v>
                </c:pt>
                <c:pt idx="34">
                  <c:v>-3145</c:v>
                </c:pt>
                <c:pt idx="35">
                  <c:v>-3582</c:v>
                </c:pt>
                <c:pt idx="36">
                  <c:v>-3666</c:v>
                </c:pt>
                <c:pt idx="37">
                  <c:v>-3820</c:v>
                </c:pt>
                <c:pt idx="38">
                  <c:v>-3794</c:v>
                </c:pt>
                <c:pt idx="39">
                  <c:v>-4029</c:v>
                </c:pt>
                <c:pt idx="40">
                  <c:v>-3978</c:v>
                </c:pt>
                <c:pt idx="41">
                  <c:v>-3842</c:v>
                </c:pt>
                <c:pt idx="42">
                  <c:v>-3804</c:v>
                </c:pt>
                <c:pt idx="43">
                  <c:v>-3808</c:v>
                </c:pt>
                <c:pt idx="44">
                  <c:v>-3529</c:v>
                </c:pt>
                <c:pt idx="45">
                  <c:v>-3458</c:v>
                </c:pt>
                <c:pt idx="46">
                  <c:v>-3314</c:v>
                </c:pt>
                <c:pt idx="47">
                  <c:v>-3160</c:v>
                </c:pt>
                <c:pt idx="48">
                  <c:v>-3062</c:v>
                </c:pt>
                <c:pt idx="49">
                  <c:v>-2994</c:v>
                </c:pt>
                <c:pt idx="50">
                  <c:v>-2883</c:v>
                </c:pt>
                <c:pt idx="51">
                  <c:v>-2832</c:v>
                </c:pt>
                <c:pt idx="52">
                  <c:v>-2848</c:v>
                </c:pt>
                <c:pt idx="53">
                  <c:v>-2805</c:v>
                </c:pt>
                <c:pt idx="54">
                  <c:v>-2729</c:v>
                </c:pt>
                <c:pt idx="55">
                  <c:v>-2651</c:v>
                </c:pt>
                <c:pt idx="56">
                  <c:v>-2460</c:v>
                </c:pt>
                <c:pt idx="57">
                  <c:v>-2344</c:v>
                </c:pt>
                <c:pt idx="58">
                  <c:v>-2239</c:v>
                </c:pt>
                <c:pt idx="59">
                  <c:v>-2104</c:v>
                </c:pt>
                <c:pt idx="60">
                  <c:v>-1849</c:v>
                </c:pt>
                <c:pt idx="61">
                  <c:v>-1771</c:v>
                </c:pt>
                <c:pt idx="62">
                  <c:v>-1696</c:v>
                </c:pt>
                <c:pt idx="63">
                  <c:v>-1596</c:v>
                </c:pt>
                <c:pt idx="64">
                  <c:v>-1604</c:v>
                </c:pt>
                <c:pt idx="65">
                  <c:v>-1517</c:v>
                </c:pt>
                <c:pt idx="66">
                  <c:v>-1413</c:v>
                </c:pt>
                <c:pt idx="67">
                  <c:v>-1437</c:v>
                </c:pt>
                <c:pt idx="68">
                  <c:v>-1410</c:v>
                </c:pt>
                <c:pt idx="69">
                  <c:v>-1366</c:v>
                </c:pt>
                <c:pt idx="70">
                  <c:v>-1296</c:v>
                </c:pt>
                <c:pt idx="71">
                  <c:v>-1198</c:v>
                </c:pt>
                <c:pt idx="72">
                  <c:v>-1065</c:v>
                </c:pt>
                <c:pt idx="73">
                  <c:v>-974</c:v>
                </c:pt>
                <c:pt idx="74">
                  <c:v>-908</c:v>
                </c:pt>
                <c:pt idx="75">
                  <c:v>-800</c:v>
                </c:pt>
                <c:pt idx="76">
                  <c:v>-744</c:v>
                </c:pt>
                <c:pt idx="77">
                  <c:v>-625</c:v>
                </c:pt>
                <c:pt idx="78">
                  <c:v>-606</c:v>
                </c:pt>
                <c:pt idx="79">
                  <c:v>-541</c:v>
                </c:pt>
                <c:pt idx="80">
                  <c:v>-404</c:v>
                </c:pt>
                <c:pt idx="81">
                  <c:v>-373</c:v>
                </c:pt>
                <c:pt idx="82">
                  <c:v>-302</c:v>
                </c:pt>
                <c:pt idx="83">
                  <c:v>-243</c:v>
                </c:pt>
                <c:pt idx="84">
                  <c:v>-209</c:v>
                </c:pt>
                <c:pt idx="85">
                  <c:v>-176</c:v>
                </c:pt>
                <c:pt idx="86">
                  <c:v>-139</c:v>
                </c:pt>
                <c:pt idx="87">
                  <c:v>-132</c:v>
                </c:pt>
                <c:pt idx="88">
                  <c:v>-82</c:v>
                </c:pt>
                <c:pt idx="89">
                  <c:v>-78</c:v>
                </c:pt>
                <c:pt idx="90">
                  <c:v>-191</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77807616"/>
        <c:axId val="77809152"/>
      </c:barChart>
      <c:catAx>
        <c:axId val="77807616"/>
        <c:scaling>
          <c:orientation val="minMax"/>
        </c:scaling>
        <c:delete val="0"/>
        <c:axPos val="l"/>
        <c:majorTickMark val="out"/>
        <c:minorTickMark val="none"/>
        <c:tickLblPos val="low"/>
        <c:crossAx val="77809152"/>
        <c:crosses val="autoZero"/>
        <c:auto val="1"/>
        <c:lblAlgn val="ctr"/>
        <c:lblOffset val="100"/>
        <c:noMultiLvlLbl val="0"/>
      </c:catAx>
      <c:valAx>
        <c:axId val="77809152"/>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77807616"/>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1739</c:v>
                </c:pt>
                <c:pt idx="1">
                  <c:v>1833</c:v>
                </c:pt>
                <c:pt idx="2">
                  <c:v>2014</c:v>
                </c:pt>
                <c:pt idx="3">
                  <c:v>2055</c:v>
                </c:pt>
                <c:pt idx="4">
                  <c:v>2367</c:v>
                </c:pt>
                <c:pt idx="5">
                  <c:v>2629</c:v>
                </c:pt>
                <c:pt idx="6">
                  <c:v>2739</c:v>
                </c:pt>
                <c:pt idx="7">
                  <c:v>2836</c:v>
                </c:pt>
                <c:pt idx="8">
                  <c:v>3094</c:v>
                </c:pt>
                <c:pt idx="9">
                  <c:v>3039</c:v>
                </c:pt>
                <c:pt idx="10">
                  <c:v>3138</c:v>
                </c:pt>
                <c:pt idx="11">
                  <c:v>3166</c:v>
                </c:pt>
                <c:pt idx="12">
                  <c:v>2883</c:v>
                </c:pt>
                <c:pt idx="13">
                  <c:v>2653</c:v>
                </c:pt>
                <c:pt idx="14">
                  <c:v>2695</c:v>
                </c:pt>
                <c:pt idx="15">
                  <c:v>2678</c:v>
                </c:pt>
                <c:pt idx="16">
                  <c:v>2683</c:v>
                </c:pt>
                <c:pt idx="17">
                  <c:v>2583</c:v>
                </c:pt>
                <c:pt idx="18">
                  <c:v>2385</c:v>
                </c:pt>
                <c:pt idx="19">
                  <c:v>2284</c:v>
                </c:pt>
                <c:pt idx="20">
                  <c:v>2404</c:v>
                </c:pt>
                <c:pt idx="21">
                  <c:v>2214</c:v>
                </c:pt>
                <c:pt idx="22">
                  <c:v>2088</c:v>
                </c:pt>
                <c:pt idx="23">
                  <c:v>1946</c:v>
                </c:pt>
                <c:pt idx="24">
                  <c:v>2024</c:v>
                </c:pt>
                <c:pt idx="25">
                  <c:v>1944</c:v>
                </c:pt>
                <c:pt idx="26">
                  <c:v>2018</c:v>
                </c:pt>
                <c:pt idx="27">
                  <c:v>2073</c:v>
                </c:pt>
                <c:pt idx="28">
                  <c:v>2138</c:v>
                </c:pt>
                <c:pt idx="29">
                  <c:v>2226</c:v>
                </c:pt>
                <c:pt idx="30">
                  <c:v>2395</c:v>
                </c:pt>
                <c:pt idx="31">
                  <c:v>2466</c:v>
                </c:pt>
                <c:pt idx="32">
                  <c:v>2575</c:v>
                </c:pt>
                <c:pt idx="33">
                  <c:v>2714</c:v>
                </c:pt>
                <c:pt idx="34">
                  <c:v>2962</c:v>
                </c:pt>
                <c:pt idx="35">
                  <c:v>3182</c:v>
                </c:pt>
                <c:pt idx="36">
                  <c:v>3580</c:v>
                </c:pt>
                <c:pt idx="37">
                  <c:v>3731</c:v>
                </c:pt>
                <c:pt idx="38">
                  <c:v>3806</c:v>
                </c:pt>
                <c:pt idx="39">
                  <c:v>3803</c:v>
                </c:pt>
                <c:pt idx="40">
                  <c:v>3864</c:v>
                </c:pt>
                <c:pt idx="41">
                  <c:v>3852</c:v>
                </c:pt>
                <c:pt idx="42">
                  <c:v>3919</c:v>
                </c:pt>
                <c:pt idx="43">
                  <c:v>3884</c:v>
                </c:pt>
                <c:pt idx="44">
                  <c:v>3730</c:v>
                </c:pt>
                <c:pt idx="45">
                  <c:v>3455</c:v>
                </c:pt>
                <c:pt idx="46">
                  <c:v>3419</c:v>
                </c:pt>
                <c:pt idx="47">
                  <c:v>3280</c:v>
                </c:pt>
                <c:pt idx="48">
                  <c:v>3122</c:v>
                </c:pt>
                <c:pt idx="49">
                  <c:v>2984</c:v>
                </c:pt>
                <c:pt idx="50">
                  <c:v>2919</c:v>
                </c:pt>
                <c:pt idx="51">
                  <c:v>2847</c:v>
                </c:pt>
                <c:pt idx="52">
                  <c:v>2895</c:v>
                </c:pt>
                <c:pt idx="53">
                  <c:v>2829</c:v>
                </c:pt>
                <c:pt idx="54">
                  <c:v>2782</c:v>
                </c:pt>
                <c:pt idx="55">
                  <c:v>2633</c:v>
                </c:pt>
                <c:pt idx="56">
                  <c:v>2468</c:v>
                </c:pt>
                <c:pt idx="57">
                  <c:v>2451</c:v>
                </c:pt>
                <c:pt idx="58">
                  <c:v>2231</c:v>
                </c:pt>
                <c:pt idx="59">
                  <c:v>2130</c:v>
                </c:pt>
                <c:pt idx="60">
                  <c:v>1966</c:v>
                </c:pt>
                <c:pt idx="61">
                  <c:v>1820</c:v>
                </c:pt>
                <c:pt idx="62">
                  <c:v>1736</c:v>
                </c:pt>
                <c:pt idx="63">
                  <c:v>1643</c:v>
                </c:pt>
                <c:pt idx="64">
                  <c:v>1548</c:v>
                </c:pt>
                <c:pt idx="65">
                  <c:v>1558</c:v>
                </c:pt>
                <c:pt idx="66">
                  <c:v>1439</c:v>
                </c:pt>
                <c:pt idx="67">
                  <c:v>1436</c:v>
                </c:pt>
                <c:pt idx="68">
                  <c:v>1536</c:v>
                </c:pt>
                <c:pt idx="69">
                  <c:v>1437</c:v>
                </c:pt>
                <c:pt idx="70">
                  <c:v>1390</c:v>
                </c:pt>
                <c:pt idx="71">
                  <c:v>1317</c:v>
                </c:pt>
                <c:pt idx="72">
                  <c:v>1235</c:v>
                </c:pt>
                <c:pt idx="73">
                  <c:v>1164</c:v>
                </c:pt>
                <c:pt idx="74">
                  <c:v>1034</c:v>
                </c:pt>
                <c:pt idx="75">
                  <c:v>1091</c:v>
                </c:pt>
                <c:pt idx="76">
                  <c:v>984</c:v>
                </c:pt>
                <c:pt idx="77">
                  <c:v>913</c:v>
                </c:pt>
                <c:pt idx="78">
                  <c:v>850</c:v>
                </c:pt>
                <c:pt idx="79">
                  <c:v>807</c:v>
                </c:pt>
                <c:pt idx="80">
                  <c:v>703</c:v>
                </c:pt>
                <c:pt idx="81">
                  <c:v>626</c:v>
                </c:pt>
                <c:pt idx="82">
                  <c:v>530</c:v>
                </c:pt>
                <c:pt idx="83">
                  <c:v>490</c:v>
                </c:pt>
                <c:pt idx="84">
                  <c:v>443</c:v>
                </c:pt>
                <c:pt idx="85">
                  <c:v>355</c:v>
                </c:pt>
                <c:pt idx="86">
                  <c:v>354</c:v>
                </c:pt>
                <c:pt idx="87">
                  <c:v>279</c:v>
                </c:pt>
                <c:pt idx="88">
                  <c:v>232</c:v>
                </c:pt>
                <c:pt idx="89">
                  <c:v>201</c:v>
                </c:pt>
                <c:pt idx="90">
                  <c:v>739</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-1848</c:v>
                </c:pt>
                <c:pt idx="1">
                  <c:v>-1987</c:v>
                </c:pt>
                <c:pt idx="2">
                  <c:v>-2111</c:v>
                </c:pt>
                <c:pt idx="3">
                  <c:v>-2220</c:v>
                </c:pt>
                <c:pt idx="4">
                  <c:v>-2570</c:v>
                </c:pt>
                <c:pt idx="5">
                  <c:v>-2751</c:v>
                </c:pt>
                <c:pt idx="6">
                  <c:v>-2824</c:v>
                </c:pt>
                <c:pt idx="7">
                  <c:v>-2965</c:v>
                </c:pt>
                <c:pt idx="8">
                  <c:v>-3165</c:v>
                </c:pt>
                <c:pt idx="9">
                  <c:v>-3314</c:v>
                </c:pt>
                <c:pt idx="10">
                  <c:v>-3368</c:v>
                </c:pt>
                <c:pt idx="11">
                  <c:v>-3234</c:v>
                </c:pt>
                <c:pt idx="12">
                  <c:v>-3109</c:v>
                </c:pt>
                <c:pt idx="13">
                  <c:v>-2810</c:v>
                </c:pt>
                <c:pt idx="14">
                  <c:v>-2844</c:v>
                </c:pt>
                <c:pt idx="15">
                  <c:v>-2849</c:v>
                </c:pt>
                <c:pt idx="16">
                  <c:v>-2812</c:v>
                </c:pt>
                <c:pt idx="17">
                  <c:v>-2866</c:v>
                </c:pt>
                <c:pt idx="18">
                  <c:v>-2684</c:v>
                </c:pt>
                <c:pt idx="19">
                  <c:v>-2744</c:v>
                </c:pt>
                <c:pt idx="20">
                  <c:v>-2695</c:v>
                </c:pt>
                <c:pt idx="21">
                  <c:v>-2585</c:v>
                </c:pt>
                <c:pt idx="22">
                  <c:v>-2404</c:v>
                </c:pt>
                <c:pt idx="23">
                  <c:v>-2314</c:v>
                </c:pt>
                <c:pt idx="24">
                  <c:v>-2211</c:v>
                </c:pt>
                <c:pt idx="25">
                  <c:v>-2148</c:v>
                </c:pt>
                <c:pt idx="26">
                  <c:v>-2133</c:v>
                </c:pt>
                <c:pt idx="27">
                  <c:v>-1981</c:v>
                </c:pt>
                <c:pt idx="28">
                  <c:v>-2186</c:v>
                </c:pt>
                <c:pt idx="29">
                  <c:v>-2135</c:v>
                </c:pt>
                <c:pt idx="30">
                  <c:v>-2363</c:v>
                </c:pt>
                <c:pt idx="31">
                  <c:v>-2425</c:v>
                </c:pt>
                <c:pt idx="32">
                  <c:v>-2504</c:v>
                </c:pt>
                <c:pt idx="33">
                  <c:v>-2592</c:v>
                </c:pt>
                <c:pt idx="34">
                  <c:v>-2790</c:v>
                </c:pt>
                <c:pt idx="35">
                  <c:v>-3187</c:v>
                </c:pt>
                <c:pt idx="36">
                  <c:v>-3595</c:v>
                </c:pt>
                <c:pt idx="37">
                  <c:v>-3659</c:v>
                </c:pt>
                <c:pt idx="38">
                  <c:v>-3778</c:v>
                </c:pt>
                <c:pt idx="39">
                  <c:v>-3822</c:v>
                </c:pt>
                <c:pt idx="40">
                  <c:v>-4015</c:v>
                </c:pt>
                <c:pt idx="41">
                  <c:v>-3949</c:v>
                </c:pt>
                <c:pt idx="42">
                  <c:v>-3857</c:v>
                </c:pt>
                <c:pt idx="43">
                  <c:v>-3785</c:v>
                </c:pt>
                <c:pt idx="44">
                  <c:v>-3776</c:v>
                </c:pt>
                <c:pt idx="45">
                  <c:v>-3508</c:v>
                </c:pt>
                <c:pt idx="46">
                  <c:v>-3410</c:v>
                </c:pt>
                <c:pt idx="47">
                  <c:v>-3286</c:v>
                </c:pt>
                <c:pt idx="48">
                  <c:v>-3142</c:v>
                </c:pt>
                <c:pt idx="49">
                  <c:v>-3054</c:v>
                </c:pt>
                <c:pt idx="50">
                  <c:v>-2971</c:v>
                </c:pt>
                <c:pt idx="51">
                  <c:v>-2873</c:v>
                </c:pt>
                <c:pt idx="52">
                  <c:v>-2836</c:v>
                </c:pt>
                <c:pt idx="53">
                  <c:v>-2833</c:v>
                </c:pt>
                <c:pt idx="54">
                  <c:v>-2805</c:v>
                </c:pt>
                <c:pt idx="55">
                  <c:v>-2738</c:v>
                </c:pt>
                <c:pt idx="56">
                  <c:v>-2646</c:v>
                </c:pt>
                <c:pt idx="57">
                  <c:v>-2468</c:v>
                </c:pt>
                <c:pt idx="58">
                  <c:v>-2340</c:v>
                </c:pt>
                <c:pt idx="59">
                  <c:v>-2249</c:v>
                </c:pt>
                <c:pt idx="60">
                  <c:v>-2090</c:v>
                </c:pt>
                <c:pt idx="61">
                  <c:v>-1867</c:v>
                </c:pt>
                <c:pt idx="62">
                  <c:v>-1782</c:v>
                </c:pt>
                <c:pt idx="63">
                  <c:v>-1687</c:v>
                </c:pt>
                <c:pt idx="64">
                  <c:v>-1595</c:v>
                </c:pt>
                <c:pt idx="65">
                  <c:v>-1583</c:v>
                </c:pt>
                <c:pt idx="66">
                  <c:v>-1500</c:v>
                </c:pt>
                <c:pt idx="67">
                  <c:v>-1386</c:v>
                </c:pt>
                <c:pt idx="68">
                  <c:v>-1404</c:v>
                </c:pt>
                <c:pt idx="69">
                  <c:v>-1371</c:v>
                </c:pt>
                <c:pt idx="70">
                  <c:v>-1309</c:v>
                </c:pt>
                <c:pt idx="71">
                  <c:v>-1267</c:v>
                </c:pt>
                <c:pt idx="72">
                  <c:v>-1154</c:v>
                </c:pt>
                <c:pt idx="73">
                  <c:v>-1027</c:v>
                </c:pt>
                <c:pt idx="74">
                  <c:v>-929</c:v>
                </c:pt>
                <c:pt idx="75">
                  <c:v>-856</c:v>
                </c:pt>
                <c:pt idx="76">
                  <c:v>-762</c:v>
                </c:pt>
                <c:pt idx="77">
                  <c:v>-691</c:v>
                </c:pt>
                <c:pt idx="78">
                  <c:v>-582</c:v>
                </c:pt>
                <c:pt idx="79">
                  <c:v>-551</c:v>
                </c:pt>
                <c:pt idx="80">
                  <c:v>-493</c:v>
                </c:pt>
                <c:pt idx="81">
                  <c:v>-381</c:v>
                </c:pt>
                <c:pt idx="82">
                  <c:v>-334</c:v>
                </c:pt>
                <c:pt idx="83">
                  <c:v>-278</c:v>
                </c:pt>
                <c:pt idx="84">
                  <c:v>-210</c:v>
                </c:pt>
                <c:pt idx="85">
                  <c:v>-174</c:v>
                </c:pt>
                <c:pt idx="86">
                  <c:v>-161</c:v>
                </c:pt>
                <c:pt idx="87">
                  <c:v>-117</c:v>
                </c:pt>
                <c:pt idx="88">
                  <c:v>-111</c:v>
                </c:pt>
                <c:pt idx="89">
                  <c:v>-63</c:v>
                </c:pt>
                <c:pt idx="90">
                  <c:v>-208</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550592"/>
        <c:axId val="85552128"/>
      </c:barChart>
      <c:catAx>
        <c:axId val="85550592"/>
        <c:scaling>
          <c:orientation val="minMax"/>
        </c:scaling>
        <c:delete val="0"/>
        <c:axPos val="l"/>
        <c:majorTickMark val="out"/>
        <c:minorTickMark val="none"/>
        <c:tickLblPos val="low"/>
        <c:crossAx val="85552128"/>
        <c:crosses val="autoZero"/>
        <c:auto val="1"/>
        <c:lblAlgn val="ctr"/>
        <c:lblOffset val="100"/>
        <c:noMultiLvlLbl val="0"/>
      </c:catAx>
      <c:valAx>
        <c:axId val="85552128"/>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550592"/>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1748</c:v>
                </c:pt>
                <c:pt idx="1">
                  <c:v>1788</c:v>
                </c:pt>
                <c:pt idx="2">
                  <c:v>1898</c:v>
                </c:pt>
                <c:pt idx="3">
                  <c:v>2075</c:v>
                </c:pt>
                <c:pt idx="4">
                  <c:v>2092</c:v>
                </c:pt>
                <c:pt idx="5">
                  <c:v>2420</c:v>
                </c:pt>
                <c:pt idx="6">
                  <c:v>2676</c:v>
                </c:pt>
                <c:pt idx="7">
                  <c:v>2797</c:v>
                </c:pt>
                <c:pt idx="8">
                  <c:v>2891</c:v>
                </c:pt>
                <c:pt idx="9">
                  <c:v>3144</c:v>
                </c:pt>
                <c:pt idx="10">
                  <c:v>3074</c:v>
                </c:pt>
                <c:pt idx="11">
                  <c:v>3188</c:v>
                </c:pt>
                <c:pt idx="12">
                  <c:v>3201</c:v>
                </c:pt>
                <c:pt idx="13">
                  <c:v>2898</c:v>
                </c:pt>
                <c:pt idx="14">
                  <c:v>2639</c:v>
                </c:pt>
                <c:pt idx="15">
                  <c:v>2665</c:v>
                </c:pt>
                <c:pt idx="16">
                  <c:v>2628</c:v>
                </c:pt>
                <c:pt idx="17">
                  <c:v>2606</c:v>
                </c:pt>
                <c:pt idx="18">
                  <c:v>2507</c:v>
                </c:pt>
                <c:pt idx="19">
                  <c:v>2312</c:v>
                </c:pt>
                <c:pt idx="20">
                  <c:v>2220</c:v>
                </c:pt>
                <c:pt idx="21">
                  <c:v>2376</c:v>
                </c:pt>
                <c:pt idx="22">
                  <c:v>2189</c:v>
                </c:pt>
                <c:pt idx="23">
                  <c:v>2105</c:v>
                </c:pt>
                <c:pt idx="24">
                  <c:v>1974</c:v>
                </c:pt>
                <c:pt idx="25">
                  <c:v>2063</c:v>
                </c:pt>
                <c:pt idx="26">
                  <c:v>1990</c:v>
                </c:pt>
                <c:pt idx="27">
                  <c:v>2085</c:v>
                </c:pt>
                <c:pt idx="28">
                  <c:v>2136</c:v>
                </c:pt>
                <c:pt idx="29">
                  <c:v>2204</c:v>
                </c:pt>
                <c:pt idx="30">
                  <c:v>2290</c:v>
                </c:pt>
                <c:pt idx="31">
                  <c:v>2447</c:v>
                </c:pt>
                <c:pt idx="32">
                  <c:v>2513</c:v>
                </c:pt>
                <c:pt idx="33">
                  <c:v>2610</c:v>
                </c:pt>
                <c:pt idx="34">
                  <c:v>2740</c:v>
                </c:pt>
                <c:pt idx="35">
                  <c:v>2994</c:v>
                </c:pt>
                <c:pt idx="36">
                  <c:v>3220</c:v>
                </c:pt>
                <c:pt idx="37">
                  <c:v>3626</c:v>
                </c:pt>
                <c:pt idx="38">
                  <c:v>3791</c:v>
                </c:pt>
                <c:pt idx="39">
                  <c:v>3842</c:v>
                </c:pt>
                <c:pt idx="40">
                  <c:v>3838</c:v>
                </c:pt>
                <c:pt idx="41">
                  <c:v>3893</c:v>
                </c:pt>
                <c:pt idx="42">
                  <c:v>3852</c:v>
                </c:pt>
                <c:pt idx="43">
                  <c:v>3923</c:v>
                </c:pt>
                <c:pt idx="44">
                  <c:v>3871</c:v>
                </c:pt>
                <c:pt idx="45">
                  <c:v>3721</c:v>
                </c:pt>
                <c:pt idx="46">
                  <c:v>3452</c:v>
                </c:pt>
                <c:pt idx="47">
                  <c:v>3425</c:v>
                </c:pt>
                <c:pt idx="48">
                  <c:v>3293</c:v>
                </c:pt>
                <c:pt idx="49">
                  <c:v>3139</c:v>
                </c:pt>
                <c:pt idx="50">
                  <c:v>2986</c:v>
                </c:pt>
                <c:pt idx="51">
                  <c:v>2930</c:v>
                </c:pt>
                <c:pt idx="52">
                  <c:v>2846</c:v>
                </c:pt>
                <c:pt idx="53">
                  <c:v>2894</c:v>
                </c:pt>
                <c:pt idx="54">
                  <c:v>2824</c:v>
                </c:pt>
                <c:pt idx="55">
                  <c:v>2807</c:v>
                </c:pt>
                <c:pt idx="56">
                  <c:v>2646</c:v>
                </c:pt>
                <c:pt idx="57">
                  <c:v>2484</c:v>
                </c:pt>
                <c:pt idx="58">
                  <c:v>2476</c:v>
                </c:pt>
                <c:pt idx="59">
                  <c:v>2251</c:v>
                </c:pt>
                <c:pt idx="60">
                  <c:v>2130</c:v>
                </c:pt>
                <c:pt idx="61">
                  <c:v>1963</c:v>
                </c:pt>
                <c:pt idx="62">
                  <c:v>1819</c:v>
                </c:pt>
                <c:pt idx="63">
                  <c:v>1722</c:v>
                </c:pt>
                <c:pt idx="64">
                  <c:v>1620</c:v>
                </c:pt>
                <c:pt idx="65">
                  <c:v>1539</c:v>
                </c:pt>
                <c:pt idx="66">
                  <c:v>1549</c:v>
                </c:pt>
                <c:pt idx="67">
                  <c:v>1435</c:v>
                </c:pt>
                <c:pt idx="68">
                  <c:v>1432</c:v>
                </c:pt>
                <c:pt idx="69">
                  <c:v>1531</c:v>
                </c:pt>
                <c:pt idx="70">
                  <c:v>1429</c:v>
                </c:pt>
                <c:pt idx="71">
                  <c:v>1383</c:v>
                </c:pt>
                <c:pt idx="72">
                  <c:v>1289</c:v>
                </c:pt>
                <c:pt idx="73">
                  <c:v>1194</c:v>
                </c:pt>
                <c:pt idx="74">
                  <c:v>1120</c:v>
                </c:pt>
                <c:pt idx="75">
                  <c:v>1008</c:v>
                </c:pt>
                <c:pt idx="76">
                  <c:v>1073</c:v>
                </c:pt>
                <c:pt idx="77">
                  <c:v>961</c:v>
                </c:pt>
                <c:pt idx="78">
                  <c:v>895</c:v>
                </c:pt>
                <c:pt idx="79">
                  <c:v>827</c:v>
                </c:pt>
                <c:pt idx="80">
                  <c:v>766</c:v>
                </c:pt>
                <c:pt idx="81">
                  <c:v>666</c:v>
                </c:pt>
                <c:pt idx="82">
                  <c:v>600</c:v>
                </c:pt>
                <c:pt idx="83">
                  <c:v>515</c:v>
                </c:pt>
                <c:pt idx="84">
                  <c:v>468</c:v>
                </c:pt>
                <c:pt idx="85">
                  <c:v>413</c:v>
                </c:pt>
                <c:pt idx="86">
                  <c:v>330</c:v>
                </c:pt>
                <c:pt idx="87">
                  <c:v>318</c:v>
                </c:pt>
                <c:pt idx="88">
                  <c:v>240</c:v>
                </c:pt>
                <c:pt idx="89">
                  <c:v>209</c:v>
                </c:pt>
                <c:pt idx="90">
                  <c:v>788</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-1791</c:v>
                </c:pt>
                <c:pt idx="1">
                  <c:v>-1942</c:v>
                </c:pt>
                <c:pt idx="2">
                  <c:v>-2097</c:v>
                </c:pt>
                <c:pt idx="3">
                  <c:v>-2170</c:v>
                </c:pt>
                <c:pt idx="4">
                  <c:v>-2278</c:v>
                </c:pt>
                <c:pt idx="5">
                  <c:v>-2623</c:v>
                </c:pt>
                <c:pt idx="6">
                  <c:v>-2784</c:v>
                </c:pt>
                <c:pt idx="7">
                  <c:v>-2852</c:v>
                </c:pt>
                <c:pt idx="8">
                  <c:v>-2983</c:v>
                </c:pt>
                <c:pt idx="9">
                  <c:v>-3188</c:v>
                </c:pt>
                <c:pt idx="10">
                  <c:v>-3337</c:v>
                </c:pt>
                <c:pt idx="11">
                  <c:v>-3393</c:v>
                </c:pt>
                <c:pt idx="12">
                  <c:v>-3272</c:v>
                </c:pt>
                <c:pt idx="13">
                  <c:v>-3138</c:v>
                </c:pt>
                <c:pt idx="14">
                  <c:v>-2792</c:v>
                </c:pt>
                <c:pt idx="15">
                  <c:v>-2814</c:v>
                </c:pt>
                <c:pt idx="16">
                  <c:v>-2841</c:v>
                </c:pt>
                <c:pt idx="17">
                  <c:v>-2782</c:v>
                </c:pt>
                <c:pt idx="18">
                  <c:v>-2829</c:v>
                </c:pt>
                <c:pt idx="19">
                  <c:v>-2628</c:v>
                </c:pt>
                <c:pt idx="20">
                  <c:v>-2686</c:v>
                </c:pt>
                <c:pt idx="21">
                  <c:v>-2665</c:v>
                </c:pt>
                <c:pt idx="22">
                  <c:v>-2559</c:v>
                </c:pt>
                <c:pt idx="23">
                  <c:v>-2386</c:v>
                </c:pt>
                <c:pt idx="24">
                  <c:v>-2333</c:v>
                </c:pt>
                <c:pt idx="25">
                  <c:v>-2239</c:v>
                </c:pt>
                <c:pt idx="26">
                  <c:v>-2196</c:v>
                </c:pt>
                <c:pt idx="27">
                  <c:v>-2163</c:v>
                </c:pt>
                <c:pt idx="28">
                  <c:v>-1980</c:v>
                </c:pt>
                <c:pt idx="29">
                  <c:v>-2169</c:v>
                </c:pt>
                <c:pt idx="30">
                  <c:v>-2140</c:v>
                </c:pt>
                <c:pt idx="31">
                  <c:v>-2392</c:v>
                </c:pt>
                <c:pt idx="32">
                  <c:v>-2450</c:v>
                </c:pt>
                <c:pt idx="33">
                  <c:v>-2567</c:v>
                </c:pt>
                <c:pt idx="34">
                  <c:v>-2645</c:v>
                </c:pt>
                <c:pt idx="35">
                  <c:v>-2849</c:v>
                </c:pt>
                <c:pt idx="36">
                  <c:v>-3233</c:v>
                </c:pt>
                <c:pt idx="37">
                  <c:v>-3672</c:v>
                </c:pt>
                <c:pt idx="38">
                  <c:v>-3722</c:v>
                </c:pt>
                <c:pt idx="39">
                  <c:v>-3832</c:v>
                </c:pt>
                <c:pt idx="40">
                  <c:v>-3867</c:v>
                </c:pt>
                <c:pt idx="41">
                  <c:v>-4059</c:v>
                </c:pt>
                <c:pt idx="42">
                  <c:v>-3970</c:v>
                </c:pt>
                <c:pt idx="43">
                  <c:v>-3881</c:v>
                </c:pt>
                <c:pt idx="44">
                  <c:v>-3794</c:v>
                </c:pt>
                <c:pt idx="45">
                  <c:v>-3786</c:v>
                </c:pt>
                <c:pt idx="46">
                  <c:v>-3526</c:v>
                </c:pt>
                <c:pt idx="47">
                  <c:v>-3439</c:v>
                </c:pt>
                <c:pt idx="48">
                  <c:v>-3307</c:v>
                </c:pt>
                <c:pt idx="49">
                  <c:v>-3141</c:v>
                </c:pt>
                <c:pt idx="50">
                  <c:v>-3054</c:v>
                </c:pt>
                <c:pt idx="51">
                  <c:v>-2979</c:v>
                </c:pt>
                <c:pt idx="52">
                  <c:v>-2855</c:v>
                </c:pt>
                <c:pt idx="53">
                  <c:v>-2822</c:v>
                </c:pt>
                <c:pt idx="54">
                  <c:v>-2827</c:v>
                </c:pt>
                <c:pt idx="55">
                  <c:v>-2797</c:v>
                </c:pt>
                <c:pt idx="56">
                  <c:v>-2716</c:v>
                </c:pt>
                <c:pt idx="57">
                  <c:v>-2642</c:v>
                </c:pt>
                <c:pt idx="58">
                  <c:v>-2459</c:v>
                </c:pt>
                <c:pt idx="59">
                  <c:v>-2324</c:v>
                </c:pt>
                <c:pt idx="60">
                  <c:v>-2253</c:v>
                </c:pt>
                <c:pt idx="61">
                  <c:v>-2079</c:v>
                </c:pt>
                <c:pt idx="62">
                  <c:v>-1858</c:v>
                </c:pt>
                <c:pt idx="63">
                  <c:v>-1767</c:v>
                </c:pt>
                <c:pt idx="64">
                  <c:v>-1671</c:v>
                </c:pt>
                <c:pt idx="65">
                  <c:v>-1584</c:v>
                </c:pt>
                <c:pt idx="66">
                  <c:v>-1569</c:v>
                </c:pt>
                <c:pt idx="67">
                  <c:v>-1482</c:v>
                </c:pt>
                <c:pt idx="68">
                  <c:v>-1374</c:v>
                </c:pt>
                <c:pt idx="69">
                  <c:v>-1389</c:v>
                </c:pt>
                <c:pt idx="70">
                  <c:v>-1350</c:v>
                </c:pt>
                <c:pt idx="71">
                  <c:v>-1271</c:v>
                </c:pt>
                <c:pt idx="72">
                  <c:v>-1227</c:v>
                </c:pt>
                <c:pt idx="73">
                  <c:v>-1112</c:v>
                </c:pt>
                <c:pt idx="74">
                  <c:v>-989</c:v>
                </c:pt>
                <c:pt idx="75">
                  <c:v>-880</c:v>
                </c:pt>
                <c:pt idx="76">
                  <c:v>-815</c:v>
                </c:pt>
                <c:pt idx="77">
                  <c:v>-725</c:v>
                </c:pt>
                <c:pt idx="78">
                  <c:v>-653</c:v>
                </c:pt>
                <c:pt idx="79">
                  <c:v>-548</c:v>
                </c:pt>
                <c:pt idx="80">
                  <c:v>-508</c:v>
                </c:pt>
                <c:pt idx="81">
                  <c:v>-444</c:v>
                </c:pt>
                <c:pt idx="82">
                  <c:v>-344</c:v>
                </c:pt>
                <c:pt idx="83">
                  <c:v>-300</c:v>
                </c:pt>
                <c:pt idx="84">
                  <c:v>-257</c:v>
                </c:pt>
                <c:pt idx="85">
                  <c:v>-178</c:v>
                </c:pt>
                <c:pt idx="86">
                  <c:v>-142</c:v>
                </c:pt>
                <c:pt idx="87">
                  <c:v>-142</c:v>
                </c:pt>
                <c:pt idx="88">
                  <c:v>-98</c:v>
                </c:pt>
                <c:pt idx="89">
                  <c:v>-90</c:v>
                </c:pt>
                <c:pt idx="90">
                  <c:v>-210</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654528"/>
        <c:axId val="85406464"/>
      </c:barChart>
      <c:catAx>
        <c:axId val="85654528"/>
        <c:scaling>
          <c:orientation val="minMax"/>
        </c:scaling>
        <c:delete val="0"/>
        <c:axPos val="l"/>
        <c:majorTickMark val="out"/>
        <c:minorTickMark val="none"/>
        <c:tickLblPos val="low"/>
        <c:crossAx val="85406464"/>
        <c:crosses val="autoZero"/>
        <c:auto val="1"/>
        <c:lblAlgn val="ctr"/>
        <c:lblOffset val="100"/>
        <c:noMultiLvlLbl val="0"/>
      </c:catAx>
      <c:valAx>
        <c:axId val="8540646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65452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1732</c:v>
                </c:pt>
                <c:pt idx="1">
                  <c:v>1804</c:v>
                </c:pt>
                <c:pt idx="2">
                  <c:v>1868</c:v>
                </c:pt>
                <c:pt idx="3">
                  <c:v>1961</c:v>
                </c:pt>
                <c:pt idx="4">
                  <c:v>2140</c:v>
                </c:pt>
                <c:pt idx="5">
                  <c:v>2134</c:v>
                </c:pt>
                <c:pt idx="6">
                  <c:v>2468</c:v>
                </c:pt>
                <c:pt idx="7">
                  <c:v>2730</c:v>
                </c:pt>
                <c:pt idx="8">
                  <c:v>2855</c:v>
                </c:pt>
                <c:pt idx="9">
                  <c:v>2952</c:v>
                </c:pt>
                <c:pt idx="10">
                  <c:v>3195</c:v>
                </c:pt>
                <c:pt idx="11">
                  <c:v>3100</c:v>
                </c:pt>
                <c:pt idx="12">
                  <c:v>3239</c:v>
                </c:pt>
                <c:pt idx="13">
                  <c:v>3232</c:v>
                </c:pt>
                <c:pt idx="14">
                  <c:v>2908</c:v>
                </c:pt>
                <c:pt idx="15">
                  <c:v>2624</c:v>
                </c:pt>
                <c:pt idx="16">
                  <c:v>2632</c:v>
                </c:pt>
                <c:pt idx="17">
                  <c:v>2580</c:v>
                </c:pt>
                <c:pt idx="18">
                  <c:v>2533</c:v>
                </c:pt>
                <c:pt idx="19">
                  <c:v>2435</c:v>
                </c:pt>
                <c:pt idx="20">
                  <c:v>2257</c:v>
                </c:pt>
                <c:pt idx="21">
                  <c:v>2185</c:v>
                </c:pt>
                <c:pt idx="22">
                  <c:v>2377</c:v>
                </c:pt>
                <c:pt idx="23">
                  <c:v>2203</c:v>
                </c:pt>
                <c:pt idx="24">
                  <c:v>2182</c:v>
                </c:pt>
                <c:pt idx="25">
                  <c:v>2061</c:v>
                </c:pt>
                <c:pt idx="26">
                  <c:v>2162</c:v>
                </c:pt>
                <c:pt idx="27">
                  <c:v>2088</c:v>
                </c:pt>
                <c:pt idx="28">
                  <c:v>2208</c:v>
                </c:pt>
                <c:pt idx="29">
                  <c:v>2233</c:v>
                </c:pt>
                <c:pt idx="30">
                  <c:v>2280</c:v>
                </c:pt>
                <c:pt idx="31">
                  <c:v>2372</c:v>
                </c:pt>
                <c:pt idx="32">
                  <c:v>2519</c:v>
                </c:pt>
                <c:pt idx="33">
                  <c:v>2576</c:v>
                </c:pt>
                <c:pt idx="34">
                  <c:v>2668</c:v>
                </c:pt>
                <c:pt idx="35">
                  <c:v>2787</c:v>
                </c:pt>
                <c:pt idx="36">
                  <c:v>3034</c:v>
                </c:pt>
                <c:pt idx="37">
                  <c:v>3278</c:v>
                </c:pt>
                <c:pt idx="38">
                  <c:v>3684</c:v>
                </c:pt>
                <c:pt idx="39">
                  <c:v>3853</c:v>
                </c:pt>
                <c:pt idx="40">
                  <c:v>3879</c:v>
                </c:pt>
                <c:pt idx="41">
                  <c:v>3882</c:v>
                </c:pt>
                <c:pt idx="42">
                  <c:v>3915</c:v>
                </c:pt>
                <c:pt idx="43">
                  <c:v>3870</c:v>
                </c:pt>
                <c:pt idx="44">
                  <c:v>3939</c:v>
                </c:pt>
                <c:pt idx="45">
                  <c:v>3882</c:v>
                </c:pt>
                <c:pt idx="46">
                  <c:v>3734</c:v>
                </c:pt>
                <c:pt idx="47">
                  <c:v>3471</c:v>
                </c:pt>
                <c:pt idx="48">
                  <c:v>3444</c:v>
                </c:pt>
                <c:pt idx="49">
                  <c:v>3313</c:v>
                </c:pt>
                <c:pt idx="50">
                  <c:v>3155</c:v>
                </c:pt>
                <c:pt idx="51">
                  <c:v>3004</c:v>
                </c:pt>
                <c:pt idx="52">
                  <c:v>2950</c:v>
                </c:pt>
                <c:pt idx="53">
                  <c:v>2859</c:v>
                </c:pt>
                <c:pt idx="54">
                  <c:v>2913</c:v>
                </c:pt>
                <c:pt idx="55">
                  <c:v>2832</c:v>
                </c:pt>
                <c:pt idx="56">
                  <c:v>2844</c:v>
                </c:pt>
                <c:pt idx="57">
                  <c:v>2662</c:v>
                </c:pt>
                <c:pt idx="58">
                  <c:v>2509</c:v>
                </c:pt>
                <c:pt idx="59">
                  <c:v>2501</c:v>
                </c:pt>
                <c:pt idx="60">
                  <c:v>2277</c:v>
                </c:pt>
                <c:pt idx="61">
                  <c:v>2140</c:v>
                </c:pt>
                <c:pt idx="62">
                  <c:v>1966</c:v>
                </c:pt>
                <c:pt idx="63">
                  <c:v>1828</c:v>
                </c:pt>
                <c:pt idx="64">
                  <c:v>1707</c:v>
                </c:pt>
                <c:pt idx="65">
                  <c:v>1608</c:v>
                </c:pt>
                <c:pt idx="66">
                  <c:v>1531</c:v>
                </c:pt>
                <c:pt idx="67">
                  <c:v>1539</c:v>
                </c:pt>
                <c:pt idx="68">
                  <c:v>1431</c:v>
                </c:pt>
                <c:pt idx="69">
                  <c:v>1417</c:v>
                </c:pt>
                <c:pt idx="70">
                  <c:v>1512</c:v>
                </c:pt>
                <c:pt idx="71">
                  <c:v>1410</c:v>
                </c:pt>
                <c:pt idx="72">
                  <c:v>1353</c:v>
                </c:pt>
                <c:pt idx="73">
                  <c:v>1245</c:v>
                </c:pt>
                <c:pt idx="74">
                  <c:v>1155</c:v>
                </c:pt>
                <c:pt idx="75">
                  <c:v>1084</c:v>
                </c:pt>
                <c:pt idx="76">
                  <c:v>970</c:v>
                </c:pt>
                <c:pt idx="77">
                  <c:v>1053</c:v>
                </c:pt>
                <c:pt idx="78">
                  <c:v>931</c:v>
                </c:pt>
                <c:pt idx="79">
                  <c:v>860</c:v>
                </c:pt>
                <c:pt idx="80">
                  <c:v>799</c:v>
                </c:pt>
                <c:pt idx="81">
                  <c:v>740</c:v>
                </c:pt>
                <c:pt idx="82">
                  <c:v>646</c:v>
                </c:pt>
                <c:pt idx="83">
                  <c:v>570</c:v>
                </c:pt>
                <c:pt idx="84">
                  <c:v>494</c:v>
                </c:pt>
                <c:pt idx="85">
                  <c:v>423</c:v>
                </c:pt>
                <c:pt idx="86">
                  <c:v>375</c:v>
                </c:pt>
                <c:pt idx="87">
                  <c:v>306</c:v>
                </c:pt>
                <c:pt idx="88">
                  <c:v>276</c:v>
                </c:pt>
                <c:pt idx="89">
                  <c:v>207</c:v>
                </c:pt>
                <c:pt idx="90">
                  <c:v>857</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-1877</c:v>
                </c:pt>
                <c:pt idx="1">
                  <c:v>-1888</c:v>
                </c:pt>
                <c:pt idx="2">
                  <c:v>-2049</c:v>
                </c:pt>
                <c:pt idx="3">
                  <c:v>-2179</c:v>
                </c:pt>
                <c:pt idx="4">
                  <c:v>-2214</c:v>
                </c:pt>
                <c:pt idx="5">
                  <c:v>-2331</c:v>
                </c:pt>
                <c:pt idx="6">
                  <c:v>-2675</c:v>
                </c:pt>
                <c:pt idx="7">
                  <c:v>-2815</c:v>
                </c:pt>
                <c:pt idx="8">
                  <c:v>-2892</c:v>
                </c:pt>
                <c:pt idx="9">
                  <c:v>-3017</c:v>
                </c:pt>
                <c:pt idx="10">
                  <c:v>-3227</c:v>
                </c:pt>
                <c:pt idx="11">
                  <c:v>-3368</c:v>
                </c:pt>
                <c:pt idx="12">
                  <c:v>-3440</c:v>
                </c:pt>
                <c:pt idx="13">
                  <c:v>-3325</c:v>
                </c:pt>
                <c:pt idx="14">
                  <c:v>-3165</c:v>
                </c:pt>
                <c:pt idx="15">
                  <c:v>-2772</c:v>
                </c:pt>
                <c:pt idx="16">
                  <c:v>-2782</c:v>
                </c:pt>
                <c:pt idx="17">
                  <c:v>-2829</c:v>
                </c:pt>
                <c:pt idx="18">
                  <c:v>-2755</c:v>
                </c:pt>
                <c:pt idx="19">
                  <c:v>-2798</c:v>
                </c:pt>
                <c:pt idx="20">
                  <c:v>-2577</c:v>
                </c:pt>
                <c:pt idx="21">
                  <c:v>-2638</c:v>
                </c:pt>
                <c:pt idx="22">
                  <c:v>-2649</c:v>
                </c:pt>
                <c:pt idx="23">
                  <c:v>-2555</c:v>
                </c:pt>
                <c:pt idx="24">
                  <c:v>-2388</c:v>
                </c:pt>
                <c:pt idx="25">
                  <c:v>-2370</c:v>
                </c:pt>
                <c:pt idx="26">
                  <c:v>-2303</c:v>
                </c:pt>
                <c:pt idx="27">
                  <c:v>-2256</c:v>
                </c:pt>
                <c:pt idx="28">
                  <c:v>-2218</c:v>
                </c:pt>
                <c:pt idx="29">
                  <c:v>-2023</c:v>
                </c:pt>
                <c:pt idx="30">
                  <c:v>-2225</c:v>
                </c:pt>
                <c:pt idx="31">
                  <c:v>-2205</c:v>
                </c:pt>
                <c:pt idx="32">
                  <c:v>-2488</c:v>
                </c:pt>
                <c:pt idx="33">
                  <c:v>-2540</c:v>
                </c:pt>
                <c:pt idx="34">
                  <c:v>-2656</c:v>
                </c:pt>
                <c:pt idx="35">
                  <c:v>-2713</c:v>
                </c:pt>
                <c:pt idx="36">
                  <c:v>-2918</c:v>
                </c:pt>
                <c:pt idx="37">
                  <c:v>-3288</c:v>
                </c:pt>
                <c:pt idx="38">
                  <c:v>-3758</c:v>
                </c:pt>
                <c:pt idx="39">
                  <c:v>-3793</c:v>
                </c:pt>
                <c:pt idx="40">
                  <c:v>-3894</c:v>
                </c:pt>
                <c:pt idx="41">
                  <c:v>-3925</c:v>
                </c:pt>
                <c:pt idx="42">
                  <c:v>-4101</c:v>
                </c:pt>
                <c:pt idx="43">
                  <c:v>-3984</c:v>
                </c:pt>
                <c:pt idx="44">
                  <c:v>-3898</c:v>
                </c:pt>
                <c:pt idx="45">
                  <c:v>-3810</c:v>
                </c:pt>
                <c:pt idx="46">
                  <c:v>-3814</c:v>
                </c:pt>
                <c:pt idx="47">
                  <c:v>-3544</c:v>
                </c:pt>
                <c:pt idx="48">
                  <c:v>-3480</c:v>
                </c:pt>
                <c:pt idx="49">
                  <c:v>-3338</c:v>
                </c:pt>
                <c:pt idx="50">
                  <c:v>-3160</c:v>
                </c:pt>
                <c:pt idx="51">
                  <c:v>-3069</c:v>
                </c:pt>
                <c:pt idx="52">
                  <c:v>-2999</c:v>
                </c:pt>
                <c:pt idx="53">
                  <c:v>-2859</c:v>
                </c:pt>
                <c:pt idx="54">
                  <c:v>-2828</c:v>
                </c:pt>
                <c:pt idx="55">
                  <c:v>-2839</c:v>
                </c:pt>
                <c:pt idx="56">
                  <c:v>-2814</c:v>
                </c:pt>
                <c:pt idx="57">
                  <c:v>-2711</c:v>
                </c:pt>
                <c:pt idx="58">
                  <c:v>-2651</c:v>
                </c:pt>
                <c:pt idx="59">
                  <c:v>-2467</c:v>
                </c:pt>
                <c:pt idx="60">
                  <c:v>-2326</c:v>
                </c:pt>
                <c:pt idx="61">
                  <c:v>-2259</c:v>
                </c:pt>
                <c:pt idx="62">
                  <c:v>-2083</c:v>
                </c:pt>
                <c:pt idx="63">
                  <c:v>-1855</c:v>
                </c:pt>
                <c:pt idx="64">
                  <c:v>-1754</c:v>
                </c:pt>
                <c:pt idx="65">
                  <c:v>-1665</c:v>
                </c:pt>
                <c:pt idx="66">
                  <c:v>-1577</c:v>
                </c:pt>
                <c:pt idx="67">
                  <c:v>-1555</c:v>
                </c:pt>
                <c:pt idx="68">
                  <c:v>-1469</c:v>
                </c:pt>
                <c:pt idx="69">
                  <c:v>-1348</c:v>
                </c:pt>
                <c:pt idx="70">
                  <c:v>-1369</c:v>
                </c:pt>
                <c:pt idx="71">
                  <c:v>-1320</c:v>
                </c:pt>
                <c:pt idx="72">
                  <c:v>-1241</c:v>
                </c:pt>
                <c:pt idx="73">
                  <c:v>-1176</c:v>
                </c:pt>
                <c:pt idx="74">
                  <c:v>-1081</c:v>
                </c:pt>
                <c:pt idx="75">
                  <c:v>-946</c:v>
                </c:pt>
                <c:pt idx="76">
                  <c:v>-839</c:v>
                </c:pt>
                <c:pt idx="77">
                  <c:v>-769</c:v>
                </c:pt>
                <c:pt idx="78">
                  <c:v>-692</c:v>
                </c:pt>
                <c:pt idx="79">
                  <c:v>-619</c:v>
                </c:pt>
                <c:pt idx="80">
                  <c:v>-515</c:v>
                </c:pt>
                <c:pt idx="81">
                  <c:v>-470</c:v>
                </c:pt>
                <c:pt idx="82">
                  <c:v>-412</c:v>
                </c:pt>
                <c:pt idx="83">
                  <c:v>-317</c:v>
                </c:pt>
                <c:pt idx="84">
                  <c:v>-271</c:v>
                </c:pt>
                <c:pt idx="85">
                  <c:v>-226</c:v>
                </c:pt>
                <c:pt idx="86">
                  <c:v>-163</c:v>
                </c:pt>
                <c:pt idx="87">
                  <c:v>-115</c:v>
                </c:pt>
                <c:pt idx="88">
                  <c:v>-120</c:v>
                </c:pt>
                <c:pt idx="89">
                  <c:v>-80</c:v>
                </c:pt>
                <c:pt idx="90">
                  <c:v>-240</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349120"/>
        <c:axId val="85350656"/>
      </c:barChart>
      <c:catAx>
        <c:axId val="85349120"/>
        <c:scaling>
          <c:orientation val="minMax"/>
        </c:scaling>
        <c:delete val="0"/>
        <c:axPos val="l"/>
        <c:majorTickMark val="out"/>
        <c:minorTickMark val="none"/>
        <c:tickLblPos val="low"/>
        <c:crossAx val="85350656"/>
        <c:crosses val="autoZero"/>
        <c:auto val="1"/>
        <c:lblAlgn val="ctr"/>
        <c:lblOffset val="100"/>
        <c:noMultiLvlLbl val="0"/>
      </c:catAx>
      <c:valAx>
        <c:axId val="85350656"/>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349120"/>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Feuil1!$B$1</c:f>
              <c:strCache>
                <c:ptCount val="1"/>
                <c:pt idx="0">
                  <c:v>Femmes</c:v>
                </c:pt>
              </c:strCache>
            </c:strRef>
          </c:tx>
          <c:spPr>
            <a:solidFill>
              <a:schemeClr val="accent4">
                <a:lumMod val="40000"/>
                <a:lumOff val="6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Feuil1!$B$2:$B$102</c:f>
              <c:numCache>
                <c:formatCode>General</c:formatCode>
                <c:ptCount val="101"/>
                <c:pt idx="0">
                  <c:v>1807</c:v>
                </c:pt>
                <c:pt idx="1">
                  <c:v>1825</c:v>
                </c:pt>
                <c:pt idx="2">
                  <c:v>1926</c:v>
                </c:pt>
                <c:pt idx="3">
                  <c:v>1974</c:v>
                </c:pt>
                <c:pt idx="4">
                  <c:v>2058</c:v>
                </c:pt>
                <c:pt idx="5">
                  <c:v>2234</c:v>
                </c:pt>
                <c:pt idx="6">
                  <c:v>2196</c:v>
                </c:pt>
                <c:pt idx="7">
                  <c:v>2540</c:v>
                </c:pt>
                <c:pt idx="8">
                  <c:v>2807</c:v>
                </c:pt>
                <c:pt idx="9">
                  <c:v>2935</c:v>
                </c:pt>
                <c:pt idx="10">
                  <c:v>3027</c:v>
                </c:pt>
                <c:pt idx="11">
                  <c:v>3264</c:v>
                </c:pt>
                <c:pt idx="12">
                  <c:v>3147</c:v>
                </c:pt>
                <c:pt idx="13">
                  <c:v>3305</c:v>
                </c:pt>
                <c:pt idx="14">
                  <c:v>3280</c:v>
                </c:pt>
                <c:pt idx="15">
                  <c:v>2937</c:v>
                </c:pt>
                <c:pt idx="16">
                  <c:v>2626</c:v>
                </c:pt>
                <c:pt idx="17">
                  <c:v>2625</c:v>
                </c:pt>
                <c:pt idx="18">
                  <c:v>2545</c:v>
                </c:pt>
                <c:pt idx="19">
                  <c:v>2476</c:v>
                </c:pt>
                <c:pt idx="20">
                  <c:v>2372</c:v>
                </c:pt>
                <c:pt idx="21">
                  <c:v>2215</c:v>
                </c:pt>
                <c:pt idx="22">
                  <c:v>2154</c:v>
                </c:pt>
                <c:pt idx="23">
                  <c:v>2405</c:v>
                </c:pt>
                <c:pt idx="24">
                  <c:v>2244</c:v>
                </c:pt>
                <c:pt idx="25">
                  <c:v>2297</c:v>
                </c:pt>
                <c:pt idx="26">
                  <c:v>2201</c:v>
                </c:pt>
                <c:pt idx="27">
                  <c:v>2321</c:v>
                </c:pt>
                <c:pt idx="28">
                  <c:v>2259</c:v>
                </c:pt>
                <c:pt idx="29">
                  <c:v>2365</c:v>
                </c:pt>
                <c:pt idx="30">
                  <c:v>2357</c:v>
                </c:pt>
                <c:pt idx="31">
                  <c:v>2395</c:v>
                </c:pt>
                <c:pt idx="32">
                  <c:v>2480</c:v>
                </c:pt>
                <c:pt idx="33">
                  <c:v>2625</c:v>
                </c:pt>
                <c:pt idx="34">
                  <c:v>2668</c:v>
                </c:pt>
                <c:pt idx="35">
                  <c:v>2750</c:v>
                </c:pt>
                <c:pt idx="36">
                  <c:v>2861</c:v>
                </c:pt>
                <c:pt idx="37">
                  <c:v>3106</c:v>
                </c:pt>
                <c:pt idx="38">
                  <c:v>3357</c:v>
                </c:pt>
                <c:pt idx="39">
                  <c:v>3761</c:v>
                </c:pt>
                <c:pt idx="40">
                  <c:v>3937</c:v>
                </c:pt>
                <c:pt idx="41">
                  <c:v>3946</c:v>
                </c:pt>
                <c:pt idx="42">
                  <c:v>3935</c:v>
                </c:pt>
                <c:pt idx="43">
                  <c:v>3963</c:v>
                </c:pt>
                <c:pt idx="44">
                  <c:v>3902</c:v>
                </c:pt>
                <c:pt idx="45">
                  <c:v>3976</c:v>
                </c:pt>
                <c:pt idx="46">
                  <c:v>3909</c:v>
                </c:pt>
                <c:pt idx="47">
                  <c:v>3769</c:v>
                </c:pt>
                <c:pt idx="48">
                  <c:v>3510</c:v>
                </c:pt>
                <c:pt idx="49">
                  <c:v>3468</c:v>
                </c:pt>
                <c:pt idx="50">
                  <c:v>3346</c:v>
                </c:pt>
                <c:pt idx="51">
                  <c:v>3195</c:v>
                </c:pt>
                <c:pt idx="52">
                  <c:v>3032</c:v>
                </c:pt>
                <c:pt idx="53">
                  <c:v>2979</c:v>
                </c:pt>
                <c:pt idx="54">
                  <c:v>2887</c:v>
                </c:pt>
                <c:pt idx="55">
                  <c:v>2937</c:v>
                </c:pt>
                <c:pt idx="56">
                  <c:v>2850</c:v>
                </c:pt>
                <c:pt idx="57">
                  <c:v>2884</c:v>
                </c:pt>
                <c:pt idx="58">
                  <c:v>2683</c:v>
                </c:pt>
                <c:pt idx="59">
                  <c:v>2533</c:v>
                </c:pt>
                <c:pt idx="60">
                  <c:v>2544</c:v>
                </c:pt>
                <c:pt idx="61">
                  <c:v>2301</c:v>
                </c:pt>
                <c:pt idx="62">
                  <c:v>2150</c:v>
                </c:pt>
                <c:pt idx="63">
                  <c:v>1973</c:v>
                </c:pt>
                <c:pt idx="64">
                  <c:v>1838</c:v>
                </c:pt>
                <c:pt idx="65">
                  <c:v>1707</c:v>
                </c:pt>
                <c:pt idx="66">
                  <c:v>1599</c:v>
                </c:pt>
                <c:pt idx="67">
                  <c:v>1518</c:v>
                </c:pt>
                <c:pt idx="68">
                  <c:v>1532</c:v>
                </c:pt>
                <c:pt idx="69">
                  <c:v>1415</c:v>
                </c:pt>
                <c:pt idx="70">
                  <c:v>1388</c:v>
                </c:pt>
                <c:pt idx="71">
                  <c:v>1480</c:v>
                </c:pt>
                <c:pt idx="72">
                  <c:v>1365</c:v>
                </c:pt>
                <c:pt idx="73">
                  <c:v>1322</c:v>
                </c:pt>
                <c:pt idx="74">
                  <c:v>1215</c:v>
                </c:pt>
                <c:pt idx="75">
                  <c:v>1111</c:v>
                </c:pt>
                <c:pt idx="76">
                  <c:v>1048</c:v>
                </c:pt>
                <c:pt idx="77">
                  <c:v>938</c:v>
                </c:pt>
                <c:pt idx="78">
                  <c:v>1012</c:v>
                </c:pt>
                <c:pt idx="79">
                  <c:v>886</c:v>
                </c:pt>
                <c:pt idx="80">
                  <c:v>828</c:v>
                </c:pt>
                <c:pt idx="81">
                  <c:v>756</c:v>
                </c:pt>
                <c:pt idx="82">
                  <c:v>693</c:v>
                </c:pt>
                <c:pt idx="83">
                  <c:v>607</c:v>
                </c:pt>
                <c:pt idx="84">
                  <c:v>535</c:v>
                </c:pt>
                <c:pt idx="85">
                  <c:v>464</c:v>
                </c:pt>
                <c:pt idx="86">
                  <c:v>384</c:v>
                </c:pt>
                <c:pt idx="87">
                  <c:v>351</c:v>
                </c:pt>
                <c:pt idx="88">
                  <c:v>269</c:v>
                </c:pt>
                <c:pt idx="89">
                  <c:v>228</c:v>
                </c:pt>
                <c:pt idx="90">
                  <c:v>890</c:v>
                </c:pt>
                <c:pt idx="91">
                  <c:v>0</c:v>
                </c:pt>
                <c:pt idx="92">
                  <c:v>0</c:v>
                </c:pt>
                <c:pt idx="93">
                  <c:v>0</c:v>
                </c:pt>
                <c:pt idx="94">
                  <c:v>0</c:v>
                </c:pt>
                <c:pt idx="95">
                  <c:v>0</c:v>
                </c:pt>
                <c:pt idx="96">
                  <c:v>0</c:v>
                </c:pt>
                <c:pt idx="97">
                  <c:v>0</c:v>
                </c:pt>
                <c:pt idx="98">
                  <c:v>0</c:v>
                </c:pt>
                <c:pt idx="99">
                  <c:v>0</c:v>
                </c:pt>
                <c:pt idx="100">
                  <c:v>0</c:v>
                </c:pt>
              </c:numCache>
            </c:numRef>
          </c:val>
        </c:ser>
        <c:ser>
          <c:idx val="1"/>
          <c:order val="1"/>
          <c:tx>
            <c:strRef>
              <c:f>Feuil1!$C$1</c:f>
              <c:strCache>
                <c:ptCount val="1"/>
                <c:pt idx="0">
                  <c:v>Hommes</c:v>
                </c:pt>
              </c:strCache>
            </c:strRef>
          </c:tx>
          <c:spPr>
            <a:solidFill>
              <a:schemeClr val="tx2">
                <a:lumMod val="50000"/>
              </a:schemeClr>
            </a:solidFill>
            <a:ln>
              <a:solidFill>
                <a:schemeClr val="bg1">
                  <a:lumMod val="50000"/>
                </a:schemeClr>
              </a:solidFill>
            </a:ln>
          </c:spPr>
          <c:invertIfNegative val="0"/>
          <c:cat>
            <c:strRef>
              <c:f>Feuil1!$A$2:$A$102</c:f>
              <c:strCache>
                <c:ptCount val="101"/>
                <c:pt idx="0">
                  <c:v>0</c:v>
                </c:pt>
                <c:pt idx="10">
                  <c:v>10</c:v>
                </c:pt>
                <c:pt idx="20">
                  <c:v>20</c:v>
                </c:pt>
                <c:pt idx="30">
                  <c:v>30</c:v>
                </c:pt>
                <c:pt idx="40">
                  <c:v>40</c:v>
                </c:pt>
                <c:pt idx="50">
                  <c:v>50</c:v>
                </c:pt>
                <c:pt idx="60">
                  <c:v>60</c:v>
                </c:pt>
                <c:pt idx="70">
                  <c:v>70</c:v>
                </c:pt>
                <c:pt idx="80">
                  <c:v>80</c:v>
                </c:pt>
                <c:pt idx="90">
                  <c:v>90 +</c:v>
                </c:pt>
                <c:pt idx="100">
                  <c:v>100</c:v>
                </c:pt>
              </c:strCache>
            </c:strRef>
          </c:cat>
          <c:val>
            <c:numRef>
              <c:f>Feuil1!$C$2:$C$102</c:f>
              <c:numCache>
                <c:formatCode>General</c:formatCode>
                <c:ptCount val="101"/>
                <c:pt idx="0">
                  <c:v>-2030</c:v>
                </c:pt>
                <c:pt idx="1">
                  <c:v>-1977</c:v>
                </c:pt>
                <c:pt idx="2">
                  <c:v>-2013</c:v>
                </c:pt>
                <c:pt idx="3">
                  <c:v>-2148</c:v>
                </c:pt>
                <c:pt idx="4">
                  <c:v>-2270</c:v>
                </c:pt>
                <c:pt idx="5">
                  <c:v>-2275</c:v>
                </c:pt>
                <c:pt idx="6">
                  <c:v>-2411</c:v>
                </c:pt>
                <c:pt idx="7">
                  <c:v>-2749</c:v>
                </c:pt>
                <c:pt idx="8">
                  <c:v>-2874</c:v>
                </c:pt>
                <c:pt idx="9">
                  <c:v>-2962</c:v>
                </c:pt>
                <c:pt idx="10">
                  <c:v>-3079</c:v>
                </c:pt>
                <c:pt idx="11">
                  <c:v>-3293</c:v>
                </c:pt>
                <c:pt idx="12">
                  <c:v>-3439</c:v>
                </c:pt>
                <c:pt idx="13">
                  <c:v>-3514</c:v>
                </c:pt>
                <c:pt idx="14">
                  <c:v>-3400</c:v>
                </c:pt>
                <c:pt idx="15">
                  <c:v>-3201</c:v>
                </c:pt>
                <c:pt idx="16">
                  <c:v>-2758</c:v>
                </c:pt>
                <c:pt idx="17">
                  <c:v>-2759</c:v>
                </c:pt>
                <c:pt idx="18">
                  <c:v>-2819</c:v>
                </c:pt>
                <c:pt idx="19">
                  <c:v>-2727</c:v>
                </c:pt>
                <c:pt idx="20">
                  <c:v>-2756</c:v>
                </c:pt>
                <c:pt idx="21">
                  <c:v>-2510</c:v>
                </c:pt>
                <c:pt idx="22">
                  <c:v>-2573</c:v>
                </c:pt>
                <c:pt idx="23">
                  <c:v>-2627</c:v>
                </c:pt>
                <c:pt idx="24">
                  <c:v>-2540</c:v>
                </c:pt>
                <c:pt idx="25">
                  <c:v>-2397</c:v>
                </c:pt>
                <c:pt idx="26">
                  <c:v>-2430</c:v>
                </c:pt>
                <c:pt idx="27">
                  <c:v>-2394</c:v>
                </c:pt>
                <c:pt idx="28">
                  <c:v>-2373</c:v>
                </c:pt>
                <c:pt idx="29">
                  <c:v>-2353</c:v>
                </c:pt>
                <c:pt idx="30">
                  <c:v>-2137</c:v>
                </c:pt>
                <c:pt idx="31">
                  <c:v>-2350</c:v>
                </c:pt>
                <c:pt idx="32">
                  <c:v>-2338</c:v>
                </c:pt>
                <c:pt idx="33">
                  <c:v>-2631</c:v>
                </c:pt>
                <c:pt idx="34">
                  <c:v>-2652</c:v>
                </c:pt>
                <c:pt idx="35">
                  <c:v>-2751</c:v>
                </c:pt>
                <c:pt idx="36">
                  <c:v>-2796</c:v>
                </c:pt>
                <c:pt idx="37">
                  <c:v>-2990</c:v>
                </c:pt>
                <c:pt idx="38">
                  <c:v>-3362</c:v>
                </c:pt>
                <c:pt idx="39">
                  <c:v>-3857</c:v>
                </c:pt>
                <c:pt idx="40">
                  <c:v>-3876</c:v>
                </c:pt>
                <c:pt idx="41">
                  <c:v>-3964</c:v>
                </c:pt>
                <c:pt idx="42">
                  <c:v>-3982</c:v>
                </c:pt>
                <c:pt idx="43">
                  <c:v>-4146</c:v>
                </c:pt>
                <c:pt idx="44">
                  <c:v>-4016</c:v>
                </c:pt>
                <c:pt idx="45">
                  <c:v>-3930</c:v>
                </c:pt>
                <c:pt idx="46">
                  <c:v>-3826</c:v>
                </c:pt>
                <c:pt idx="47">
                  <c:v>-3838</c:v>
                </c:pt>
                <c:pt idx="48">
                  <c:v>-3554</c:v>
                </c:pt>
                <c:pt idx="49">
                  <c:v>-3515</c:v>
                </c:pt>
                <c:pt idx="50">
                  <c:v>-3369</c:v>
                </c:pt>
                <c:pt idx="51">
                  <c:v>-3185</c:v>
                </c:pt>
                <c:pt idx="52">
                  <c:v>-3079</c:v>
                </c:pt>
                <c:pt idx="53">
                  <c:v>-3020</c:v>
                </c:pt>
                <c:pt idx="54">
                  <c:v>-2869</c:v>
                </c:pt>
                <c:pt idx="55">
                  <c:v>-2831</c:v>
                </c:pt>
                <c:pt idx="56">
                  <c:v>-2849</c:v>
                </c:pt>
                <c:pt idx="57">
                  <c:v>-2833</c:v>
                </c:pt>
                <c:pt idx="58">
                  <c:v>-2709</c:v>
                </c:pt>
                <c:pt idx="59">
                  <c:v>-2661</c:v>
                </c:pt>
                <c:pt idx="60">
                  <c:v>-2479</c:v>
                </c:pt>
                <c:pt idx="61">
                  <c:v>-2324</c:v>
                </c:pt>
                <c:pt idx="62">
                  <c:v>-2272</c:v>
                </c:pt>
                <c:pt idx="63">
                  <c:v>-2084</c:v>
                </c:pt>
                <c:pt idx="64">
                  <c:v>-1853</c:v>
                </c:pt>
                <c:pt idx="65">
                  <c:v>-1752</c:v>
                </c:pt>
                <c:pt idx="66">
                  <c:v>-1648</c:v>
                </c:pt>
                <c:pt idx="67">
                  <c:v>-1565</c:v>
                </c:pt>
                <c:pt idx="68">
                  <c:v>-1515</c:v>
                </c:pt>
                <c:pt idx="69">
                  <c:v>-1434</c:v>
                </c:pt>
                <c:pt idx="70">
                  <c:v>-1325</c:v>
                </c:pt>
                <c:pt idx="71">
                  <c:v>-1336</c:v>
                </c:pt>
                <c:pt idx="72">
                  <c:v>-1276</c:v>
                </c:pt>
                <c:pt idx="73">
                  <c:v>-1198</c:v>
                </c:pt>
                <c:pt idx="74">
                  <c:v>-1128</c:v>
                </c:pt>
                <c:pt idx="75">
                  <c:v>-1031</c:v>
                </c:pt>
                <c:pt idx="76">
                  <c:v>-893</c:v>
                </c:pt>
                <c:pt idx="77">
                  <c:v>-793</c:v>
                </c:pt>
                <c:pt idx="78">
                  <c:v>-722</c:v>
                </c:pt>
                <c:pt idx="79">
                  <c:v>-655</c:v>
                </c:pt>
                <c:pt idx="80">
                  <c:v>-576</c:v>
                </c:pt>
                <c:pt idx="81">
                  <c:v>-476</c:v>
                </c:pt>
                <c:pt idx="82">
                  <c:v>-445</c:v>
                </c:pt>
                <c:pt idx="83">
                  <c:v>-371</c:v>
                </c:pt>
                <c:pt idx="84">
                  <c:v>-292</c:v>
                </c:pt>
                <c:pt idx="85">
                  <c:v>-229</c:v>
                </c:pt>
                <c:pt idx="86">
                  <c:v>-194</c:v>
                </c:pt>
                <c:pt idx="87">
                  <c:v>-144</c:v>
                </c:pt>
                <c:pt idx="88">
                  <c:v>-92</c:v>
                </c:pt>
                <c:pt idx="89">
                  <c:v>-93</c:v>
                </c:pt>
                <c:pt idx="90">
                  <c:v>-261</c:v>
                </c:pt>
                <c:pt idx="91">
                  <c:v>0</c:v>
                </c:pt>
                <c:pt idx="92">
                  <c:v>0</c:v>
                </c:pt>
                <c:pt idx="93">
                  <c:v>0</c:v>
                </c:pt>
                <c:pt idx="94">
                  <c:v>0</c:v>
                </c:pt>
                <c:pt idx="95">
                  <c:v>0</c:v>
                </c:pt>
                <c:pt idx="96">
                  <c:v>0</c:v>
                </c:pt>
                <c:pt idx="97">
                  <c:v>0</c:v>
                </c:pt>
                <c:pt idx="98">
                  <c:v>0</c:v>
                </c:pt>
                <c:pt idx="99">
                  <c:v>0</c:v>
                </c:pt>
                <c:pt idx="100">
                  <c:v>0</c:v>
                </c:pt>
              </c:numCache>
            </c:numRef>
          </c:val>
        </c:ser>
        <c:dLbls>
          <c:showLegendKey val="0"/>
          <c:showVal val="0"/>
          <c:showCatName val="0"/>
          <c:showSerName val="0"/>
          <c:showPercent val="0"/>
          <c:showBubbleSize val="0"/>
        </c:dLbls>
        <c:gapWidth val="5"/>
        <c:overlap val="100"/>
        <c:axId val="85518208"/>
        <c:axId val="85519744"/>
      </c:barChart>
      <c:catAx>
        <c:axId val="85518208"/>
        <c:scaling>
          <c:orientation val="minMax"/>
        </c:scaling>
        <c:delete val="0"/>
        <c:axPos val="l"/>
        <c:majorTickMark val="out"/>
        <c:minorTickMark val="none"/>
        <c:tickLblPos val="low"/>
        <c:crossAx val="85519744"/>
        <c:crosses val="autoZero"/>
        <c:auto val="1"/>
        <c:lblAlgn val="ctr"/>
        <c:lblOffset val="100"/>
        <c:noMultiLvlLbl val="0"/>
      </c:catAx>
      <c:valAx>
        <c:axId val="85519744"/>
        <c:scaling>
          <c:orientation val="minMax"/>
          <c:max val="6000"/>
          <c:min val="-6000"/>
        </c:scaling>
        <c:delete val="0"/>
        <c:axPos val="b"/>
        <c:title>
          <c:tx>
            <c:rich>
              <a:bodyPr/>
              <a:lstStyle/>
              <a:p>
                <a:pPr>
                  <a:defRPr b="0"/>
                </a:pPr>
                <a:r>
                  <a:rPr lang="fr-CA" b="0"/>
                  <a:t>Effectifs en nombre</a:t>
                </a:r>
              </a:p>
            </c:rich>
          </c:tx>
          <c:layout/>
          <c:overlay val="0"/>
        </c:title>
        <c:numFmt formatCode="0;0" sourceLinked="0"/>
        <c:majorTickMark val="none"/>
        <c:minorTickMark val="none"/>
        <c:tickLblPos val="nextTo"/>
        <c:crossAx val="85518208"/>
        <c:crosses val="autoZero"/>
        <c:crossBetween val="between"/>
        <c:majorUnit val="3000"/>
      </c:valAx>
      <c:spPr>
        <a:noFill/>
        <a:ln w="25400">
          <a:noFill/>
        </a:ln>
      </c:spPr>
    </c:plotArea>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564A6F7A-A428-447D-89E1-48AA9DF92840}" type="datetimeFigureOut">
              <a:rPr lang="fr-CA" smtClean="0"/>
              <a:t>2017-02-24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215230813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64A6F7A-A428-447D-89E1-48AA9DF92840}" type="datetimeFigureOut">
              <a:rPr lang="fr-CA" smtClean="0"/>
              <a:t>2017-02-24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109572171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64A6F7A-A428-447D-89E1-48AA9DF92840}" type="datetimeFigureOut">
              <a:rPr lang="fr-CA" smtClean="0"/>
              <a:t>2017-02-24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298746801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64A6F7A-A428-447D-89E1-48AA9DF92840}" type="datetimeFigureOut">
              <a:rPr lang="fr-CA" smtClean="0"/>
              <a:t>2017-02-24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50791490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64A6F7A-A428-447D-89E1-48AA9DF92840}" type="datetimeFigureOut">
              <a:rPr lang="fr-CA" smtClean="0"/>
              <a:t>2017-02-24</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1458125562"/>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564A6F7A-A428-447D-89E1-48AA9DF92840}" type="datetimeFigureOut">
              <a:rPr lang="fr-CA" smtClean="0"/>
              <a:t>2017-02-24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252337608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564A6F7A-A428-447D-89E1-48AA9DF92840}" type="datetimeFigureOut">
              <a:rPr lang="fr-CA" smtClean="0"/>
              <a:t>2017-02-24</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2934505154"/>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564A6F7A-A428-447D-89E1-48AA9DF92840}" type="datetimeFigureOut">
              <a:rPr lang="fr-CA" smtClean="0"/>
              <a:t>2017-02-24</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109456731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4A6F7A-A428-447D-89E1-48AA9DF92840}" type="datetimeFigureOut">
              <a:rPr lang="fr-CA" smtClean="0"/>
              <a:t>2017-02-24</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2455769269"/>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4A6F7A-A428-447D-89E1-48AA9DF92840}" type="datetimeFigureOut">
              <a:rPr lang="fr-CA" smtClean="0"/>
              <a:t>2017-02-24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96323618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4A6F7A-A428-447D-89E1-48AA9DF92840}" type="datetimeFigureOut">
              <a:rPr lang="fr-CA" smtClean="0"/>
              <a:t>2017-02-24</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E420DA2-DDB5-42F0-B8A7-0122C7B94D3F}" type="slidenum">
              <a:rPr lang="fr-CA" smtClean="0"/>
              <a:t>‹N°›</a:t>
            </a:fld>
            <a:endParaRPr lang="fr-CA"/>
          </a:p>
        </p:txBody>
      </p:sp>
    </p:spTree>
    <p:extLst>
      <p:ext uri="{BB962C8B-B14F-4D97-AF65-F5344CB8AC3E}">
        <p14:creationId xmlns:p14="http://schemas.microsoft.com/office/powerpoint/2010/main" val="204977196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A6F7A-A428-447D-89E1-48AA9DF92840}" type="datetimeFigureOut">
              <a:rPr lang="fr-CA" smtClean="0"/>
              <a:t>2017-02-24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20DA2-DDB5-42F0-B8A7-0122C7B94D3F}" type="slidenum">
              <a:rPr lang="fr-CA" smtClean="0"/>
              <a:t>‹N°›</a:t>
            </a:fld>
            <a:endParaRPr lang="fr-CA"/>
          </a:p>
        </p:txBody>
      </p:sp>
    </p:spTree>
    <p:extLst>
      <p:ext uri="{BB962C8B-B14F-4D97-AF65-F5344CB8AC3E}">
        <p14:creationId xmlns:p14="http://schemas.microsoft.com/office/powerpoint/2010/main" val="354002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Tm="1000"/>
    </mc:Choice>
    <mc:Fallback xmlns="">
      <p:transition advTm="1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8.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isocèle 3"/>
          <p:cNvSpPr/>
          <p:nvPr/>
        </p:nvSpPr>
        <p:spPr>
          <a:xfrm rot="10800000" flipV="1">
            <a:off x="-32370" y="116632"/>
            <a:ext cx="6264696" cy="4005064"/>
          </a:xfrm>
          <a:prstGeom prst="triangle">
            <a:avLst/>
          </a:prstGeom>
          <a:solidFill>
            <a:schemeClr val="accent4">
              <a:lumMod val="7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Rectangle 4"/>
          <p:cNvSpPr/>
          <p:nvPr/>
        </p:nvSpPr>
        <p:spPr>
          <a:xfrm>
            <a:off x="1187624" y="980728"/>
            <a:ext cx="6480720" cy="4339650"/>
          </a:xfrm>
          <a:prstGeom prst="rect">
            <a:avLst/>
          </a:prstGeom>
          <a:noFill/>
        </p:spPr>
        <p:txBody>
          <a:bodyPr wrap="square">
            <a:spAutoFit/>
          </a:bodyPr>
          <a:lstStyle/>
          <a:p>
            <a:pPr algn="ctr"/>
            <a:r>
              <a:rPr lang="fr-CA" sz="2400" b="1" dirty="0">
                <a:solidFill>
                  <a:schemeClr val="tx2">
                    <a:lumMod val="50000"/>
                  </a:schemeClr>
                </a:solidFill>
                <a:latin typeface="Arial" panose="020B0604020202020204" pitchFamily="34" charset="0"/>
                <a:cs typeface="Arial" panose="020B0604020202020204" pitchFamily="34" charset="0"/>
              </a:rPr>
              <a:t>Pyramide des </a:t>
            </a:r>
            <a:r>
              <a:rPr lang="fr-CA" sz="2400" b="1" dirty="0" smtClean="0">
                <a:solidFill>
                  <a:schemeClr val="tx2">
                    <a:lumMod val="50000"/>
                  </a:schemeClr>
                </a:solidFill>
                <a:latin typeface="Arial" panose="020B0604020202020204" pitchFamily="34" charset="0"/>
                <a:cs typeface="Arial" panose="020B0604020202020204" pitchFamily="34" charset="0"/>
              </a:rPr>
              <a:t>âges</a:t>
            </a:r>
          </a:p>
          <a:p>
            <a:pPr algn="just"/>
            <a:endParaRPr lang="fr-CA" dirty="0">
              <a:solidFill>
                <a:schemeClr val="tx2">
                  <a:lumMod val="50000"/>
                </a:schemeClr>
              </a:solidFill>
              <a:latin typeface="Arial" panose="020B0604020202020204" pitchFamily="34" charset="0"/>
              <a:cs typeface="Arial" panose="020B0604020202020204" pitchFamily="34" charset="0"/>
            </a:endParaRPr>
          </a:p>
          <a:p>
            <a:pPr algn="just"/>
            <a:endParaRPr lang="fr-CA" dirty="0">
              <a:solidFill>
                <a:schemeClr val="tx2">
                  <a:lumMod val="50000"/>
                </a:schemeClr>
              </a:solidFill>
              <a:latin typeface="Arial" panose="020B0604020202020204" pitchFamily="34" charset="0"/>
              <a:cs typeface="Arial" panose="020B0604020202020204" pitchFamily="34" charset="0"/>
            </a:endParaRPr>
          </a:p>
          <a:p>
            <a:pPr algn="just"/>
            <a:r>
              <a:rPr lang="fr-CA" dirty="0"/>
              <a:t>La pyramide des âges illustre la répartition de la population selon le sexe et l’âge pour une année donnée. Elle rend compte des interactions passées, présentes ou futures entre la fécondité, la mortalité et la migration</a:t>
            </a:r>
            <a:r>
              <a:rPr lang="fr-CA" dirty="0" smtClean="0"/>
              <a:t>.</a:t>
            </a:r>
          </a:p>
          <a:p>
            <a:pPr algn="just"/>
            <a:endParaRPr lang="fr-CA" dirty="0"/>
          </a:p>
          <a:p>
            <a:pPr algn="just"/>
            <a:r>
              <a:rPr lang="fr-CA" dirty="0"/>
              <a:t>La superposition des pyramides illustre l’évolution de la structure par âge et sexe de la population de Lanaudière entre 1996 et 2036. </a:t>
            </a:r>
            <a:endParaRPr lang="fr-CA" dirty="0" smtClean="0"/>
          </a:p>
          <a:p>
            <a:pPr algn="just"/>
            <a:endParaRPr lang="fr-CA" dirty="0"/>
          </a:p>
          <a:p>
            <a:pPr algn="just"/>
            <a:r>
              <a:rPr lang="fr-CA" dirty="0" smtClean="0"/>
              <a:t>Pendant </a:t>
            </a:r>
            <a:r>
              <a:rPr lang="fr-CA" dirty="0"/>
              <a:t>la période retenue, une augmentation des effectifs pour l’ensemble des années d’âge est constatée. De plus, cette représentation temporelle confirme le vieillissement progressif de la population de la région lanaudoise.</a:t>
            </a:r>
          </a:p>
        </p:txBody>
      </p:sp>
      <p:sp>
        <p:nvSpPr>
          <p:cNvPr id="6" name="Triangle isocèle 5"/>
          <p:cNvSpPr/>
          <p:nvPr/>
        </p:nvSpPr>
        <p:spPr>
          <a:xfrm rot="10800000" flipV="1">
            <a:off x="2879304" y="2119165"/>
            <a:ext cx="6264696" cy="4005064"/>
          </a:xfrm>
          <a:prstGeom prst="triangle">
            <a:avLst/>
          </a:prstGeom>
          <a:solidFill>
            <a:schemeClr val="accent4">
              <a:lumMod val="7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 name="ZoneTexte 1"/>
          <p:cNvSpPr txBox="1"/>
          <p:nvPr/>
        </p:nvSpPr>
        <p:spPr>
          <a:xfrm>
            <a:off x="5364088" y="5431731"/>
            <a:ext cx="3644395" cy="646331"/>
          </a:xfrm>
          <a:prstGeom prst="rect">
            <a:avLst/>
          </a:prstGeom>
          <a:solidFill>
            <a:schemeClr val="accent4">
              <a:lumMod val="50000"/>
            </a:schemeClr>
          </a:solidFill>
        </p:spPr>
        <p:txBody>
          <a:bodyPr wrap="none" rtlCol="0">
            <a:spAutoFit/>
          </a:bodyPr>
          <a:lstStyle/>
          <a:p>
            <a:pPr algn="ctr"/>
            <a:r>
              <a:rPr lang="fr-CA" dirty="0">
                <a:solidFill>
                  <a:schemeClr val="bg1"/>
                </a:solidFill>
              </a:rPr>
              <a:t>Pour débuter la présentation animée</a:t>
            </a:r>
          </a:p>
          <a:p>
            <a:pPr algn="ctr"/>
            <a:r>
              <a:rPr lang="fr-CA" dirty="0">
                <a:solidFill>
                  <a:schemeClr val="bg1"/>
                </a:solidFill>
              </a:rPr>
              <a:t>Appuyer sur F5 </a:t>
            </a:r>
          </a:p>
        </p:txBody>
      </p:sp>
    </p:spTree>
    <p:extLst>
      <p:ext uri="{BB962C8B-B14F-4D97-AF65-F5344CB8AC3E}">
        <p14:creationId xmlns:p14="http://schemas.microsoft.com/office/powerpoint/2010/main" val="3897882118"/>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963868651"/>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2004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415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208 000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207 000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1903-1904</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1913-1914</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1923-1924</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1933-1934</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1943-1944</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1953-1954</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1963-1964</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1973-1974</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1983-1984</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1993-1994</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2003-2004</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01725999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14652419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2005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425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213 000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212 000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1904-1905</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1914-1915</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1924-1925</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1934-1935</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1944-1945</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1954-1955</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1964-1965</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1974-1975</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1984-1985</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1994-1995</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2004-2005</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3062628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576344110"/>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2006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434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218 000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216 000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36" name="Groupe 35"/>
          <p:cNvGrpSpPr/>
          <p:nvPr/>
        </p:nvGrpSpPr>
        <p:grpSpPr>
          <a:xfrm>
            <a:off x="8127283" y="1157507"/>
            <a:ext cx="693189" cy="4431733"/>
            <a:chOff x="7695235" y="1085499"/>
            <a:chExt cx="693189" cy="4431733"/>
          </a:xfrm>
        </p:grpSpPr>
        <p:sp>
          <p:nvSpPr>
            <p:cNvPr id="37" name="ZoneTexte 36"/>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1905-1906</a:t>
              </a:r>
              <a:endParaRPr lang="fr-CA" sz="800" dirty="0">
                <a:latin typeface="Arial" panose="020B0604020202020204" pitchFamily="34" charset="0"/>
                <a:cs typeface="Arial" panose="020B0604020202020204" pitchFamily="34" charset="0"/>
              </a:endParaRPr>
            </a:p>
          </p:txBody>
        </p:sp>
        <p:sp>
          <p:nvSpPr>
            <p:cNvPr id="38" name="ZoneTexte 37"/>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1915-1916</a:t>
              </a:r>
              <a:endParaRPr lang="fr-CA" sz="800" dirty="0">
                <a:latin typeface="Arial" panose="020B0604020202020204" pitchFamily="34" charset="0"/>
                <a:cs typeface="Arial" panose="020B0604020202020204" pitchFamily="34" charset="0"/>
              </a:endParaRPr>
            </a:p>
          </p:txBody>
        </p:sp>
        <p:sp>
          <p:nvSpPr>
            <p:cNvPr id="39" name="ZoneTexte 38"/>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1925-1926</a:t>
              </a:r>
              <a:endParaRPr lang="fr-CA" sz="800" dirty="0">
                <a:latin typeface="Arial" panose="020B0604020202020204" pitchFamily="34" charset="0"/>
                <a:cs typeface="Arial" panose="020B0604020202020204" pitchFamily="34" charset="0"/>
              </a:endParaRPr>
            </a:p>
          </p:txBody>
        </p:sp>
        <p:sp>
          <p:nvSpPr>
            <p:cNvPr id="40" name="ZoneTexte 39"/>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1935-1936</a:t>
              </a:r>
              <a:endParaRPr lang="fr-CA" sz="800" dirty="0">
                <a:latin typeface="Arial" panose="020B0604020202020204" pitchFamily="34" charset="0"/>
                <a:cs typeface="Arial" panose="020B0604020202020204" pitchFamily="34" charset="0"/>
              </a:endParaRPr>
            </a:p>
          </p:txBody>
        </p:sp>
        <p:sp>
          <p:nvSpPr>
            <p:cNvPr id="41" name="ZoneTexte 40"/>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1945-1946</a:t>
              </a:r>
              <a:endParaRPr lang="fr-CA" sz="800" dirty="0">
                <a:latin typeface="Arial" panose="020B0604020202020204" pitchFamily="34" charset="0"/>
                <a:cs typeface="Arial" panose="020B0604020202020204" pitchFamily="34" charset="0"/>
              </a:endParaRPr>
            </a:p>
          </p:txBody>
        </p:sp>
        <p:sp>
          <p:nvSpPr>
            <p:cNvPr id="42" name="ZoneTexte 41"/>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1955-1956</a:t>
              </a:r>
              <a:endParaRPr lang="fr-CA" sz="800" dirty="0">
                <a:latin typeface="Arial" panose="020B0604020202020204" pitchFamily="34" charset="0"/>
                <a:cs typeface="Arial" panose="020B0604020202020204" pitchFamily="34" charset="0"/>
              </a:endParaRPr>
            </a:p>
          </p:txBody>
        </p:sp>
        <p:sp>
          <p:nvSpPr>
            <p:cNvPr id="43" name="ZoneTexte 42"/>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1965-1966</a:t>
              </a:r>
              <a:endParaRPr lang="fr-CA" sz="800" dirty="0">
                <a:latin typeface="Arial" panose="020B0604020202020204" pitchFamily="34" charset="0"/>
                <a:cs typeface="Arial" panose="020B0604020202020204" pitchFamily="34" charset="0"/>
              </a:endParaRPr>
            </a:p>
          </p:txBody>
        </p:sp>
        <p:sp>
          <p:nvSpPr>
            <p:cNvPr id="44" name="ZoneTexte 43"/>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1975-1976</a:t>
              </a:r>
              <a:endParaRPr lang="fr-CA" sz="800" dirty="0">
                <a:latin typeface="Arial" panose="020B0604020202020204" pitchFamily="34" charset="0"/>
                <a:cs typeface="Arial" panose="020B0604020202020204" pitchFamily="34" charset="0"/>
              </a:endParaRPr>
            </a:p>
          </p:txBody>
        </p:sp>
        <p:sp>
          <p:nvSpPr>
            <p:cNvPr id="45" name="ZoneTexte 44"/>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1985-1986</a:t>
              </a:r>
              <a:endParaRPr lang="fr-CA" sz="800" dirty="0">
                <a:latin typeface="Arial" panose="020B0604020202020204" pitchFamily="34" charset="0"/>
                <a:cs typeface="Arial" panose="020B0604020202020204" pitchFamily="34" charset="0"/>
              </a:endParaRPr>
            </a:p>
          </p:txBody>
        </p:sp>
        <p:sp>
          <p:nvSpPr>
            <p:cNvPr id="46" name="ZoneTexte 45"/>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1995-1996</a:t>
              </a:r>
              <a:endParaRPr lang="fr-CA" sz="800" dirty="0">
                <a:latin typeface="Arial" panose="020B0604020202020204" pitchFamily="34" charset="0"/>
                <a:cs typeface="Arial" panose="020B0604020202020204" pitchFamily="34" charset="0"/>
              </a:endParaRPr>
            </a:p>
          </p:txBody>
        </p:sp>
        <p:sp>
          <p:nvSpPr>
            <p:cNvPr id="47" name="ZoneTexte 46"/>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2005-2006</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424659662"/>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72107513"/>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2007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444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223 000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221 000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1906-1907</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1916-1917</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1926-1927</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1936-1937</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1946-1947</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1956-1957</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1966-1967</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1976-1977</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1986-1987</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1996-1997</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2006-2007</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4261857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51063996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2008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454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228 000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226 000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1907-1908</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1917-1918</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1927-1928</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1937-1938</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1947-1948</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1957-1958</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1967-1968</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1977-1978</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1987-1988</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1997-1998</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2007-2008</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32138136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474228462"/>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2009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462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232 000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230 000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1908-1909</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1918-1919</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1928-1929</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1938-1939</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1948-1949</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1958-1959</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1968-1969</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1978-1979</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1988-1989</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1998-1999</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2008-2009</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8857662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601866743"/>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2010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470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236 000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234 000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1909-1910</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1919-1920</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1929-1930</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1939-1940</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1949-1950</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1959-1960</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1969-1970</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1979-1980</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1989-1990</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1999-2000</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2009-2010</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47214715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25487300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2011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477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239 000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238 000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1910-1911</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1920-1921</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1930-1931</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1940-1941</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1950-1951</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1960-1961</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1970-1971</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1980-1981</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1990-1991</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2000-2001</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2010-2011</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9144481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608831975"/>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2012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483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242 000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241 000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1911-1912</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1921-1922</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1931-1932</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1941-1942</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1951-1952</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1961-1962</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1971-1972</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1981-1982</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1991-1992</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2001-2002</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2011-2012</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952158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342212186"/>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2013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489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245 000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244 000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1912-1913</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1922-1921</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1932-1933</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1942-1943</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1952-1953</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1962-1963</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1972-1973</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1982-1983</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1992-1993</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2002-2003</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2012-2013</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47902429"/>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5162803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1996     </a:t>
            </a:r>
            <a:r>
              <a:rPr lang="fr-CA" sz="1200" dirty="0">
                <a:solidFill>
                  <a:schemeClr val="bg1">
                    <a:lumMod val="50000"/>
                  </a:schemeClr>
                </a:solidFill>
                <a:latin typeface="Arial" panose="020B0604020202020204" pitchFamily="34" charset="0"/>
                <a:cs typeface="Arial" panose="020B0604020202020204" pitchFamily="34" charset="0"/>
              </a:rPr>
              <a:t>Population totale  </a:t>
            </a:r>
            <a:r>
              <a:rPr lang="fr-CA" sz="1200" dirty="0" smtClean="0">
                <a:solidFill>
                  <a:schemeClr val="bg1">
                    <a:lumMod val="50000"/>
                  </a:schemeClr>
                </a:solidFill>
                <a:latin typeface="Arial" panose="020B0604020202020204" pitchFamily="34" charset="0"/>
                <a:cs typeface="Arial" panose="020B0604020202020204" pitchFamily="34" charset="0"/>
              </a:rPr>
              <a:t>381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73822" y="1178695"/>
            <a:ext cx="603049"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190 000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12" name="Groupe 11"/>
          <p:cNvGrpSpPr/>
          <p:nvPr/>
        </p:nvGrpSpPr>
        <p:grpSpPr>
          <a:xfrm>
            <a:off x="8127283" y="1157507"/>
            <a:ext cx="693189" cy="4431733"/>
            <a:chOff x="7695235" y="1085499"/>
            <a:chExt cx="693189" cy="4431733"/>
          </a:xfrm>
        </p:grpSpPr>
        <p:sp>
          <p:nvSpPr>
            <p:cNvPr id="13" name="ZoneTexte 12"/>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1895-1896</a:t>
              </a:r>
              <a:endParaRPr lang="fr-CA" sz="800" dirty="0">
                <a:latin typeface="Arial" panose="020B0604020202020204" pitchFamily="34" charset="0"/>
                <a:cs typeface="Arial" panose="020B0604020202020204" pitchFamily="34" charset="0"/>
              </a:endParaRPr>
            </a:p>
          </p:txBody>
        </p:sp>
        <p:sp>
          <p:nvSpPr>
            <p:cNvPr id="14" name="ZoneTexte 13"/>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1905-1906</a:t>
              </a:r>
              <a:endParaRPr lang="fr-CA" sz="800" dirty="0">
                <a:latin typeface="Arial" panose="020B0604020202020204" pitchFamily="34" charset="0"/>
                <a:cs typeface="Arial" panose="020B0604020202020204" pitchFamily="34" charset="0"/>
              </a:endParaRPr>
            </a:p>
          </p:txBody>
        </p:sp>
        <p:sp>
          <p:nvSpPr>
            <p:cNvPr id="15" name="ZoneTexte 14"/>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1915-1916</a:t>
              </a:r>
              <a:endParaRPr lang="fr-CA" sz="800" dirty="0">
                <a:latin typeface="Arial" panose="020B0604020202020204" pitchFamily="34" charset="0"/>
                <a:cs typeface="Arial" panose="020B0604020202020204" pitchFamily="34" charset="0"/>
              </a:endParaRPr>
            </a:p>
          </p:txBody>
        </p:sp>
        <p:sp>
          <p:nvSpPr>
            <p:cNvPr id="16" name="ZoneTexte 15"/>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1925-1926</a:t>
              </a:r>
              <a:endParaRPr lang="fr-CA" sz="800" dirty="0">
                <a:latin typeface="Arial" panose="020B0604020202020204" pitchFamily="34" charset="0"/>
                <a:cs typeface="Arial" panose="020B0604020202020204" pitchFamily="34" charset="0"/>
              </a:endParaRPr>
            </a:p>
          </p:txBody>
        </p:sp>
        <p:sp>
          <p:nvSpPr>
            <p:cNvPr id="17" name="ZoneTexte 16"/>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1935-1936</a:t>
              </a:r>
              <a:endParaRPr lang="fr-CA" sz="800" dirty="0">
                <a:latin typeface="Arial" panose="020B0604020202020204" pitchFamily="34" charset="0"/>
                <a:cs typeface="Arial" panose="020B0604020202020204" pitchFamily="34" charset="0"/>
              </a:endParaRPr>
            </a:p>
          </p:txBody>
        </p:sp>
        <p:sp>
          <p:nvSpPr>
            <p:cNvPr id="18" name="ZoneTexte 17"/>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1945-1946</a:t>
              </a:r>
              <a:endParaRPr lang="fr-CA" sz="800" dirty="0">
                <a:latin typeface="Arial" panose="020B0604020202020204" pitchFamily="34" charset="0"/>
                <a:cs typeface="Arial" panose="020B0604020202020204" pitchFamily="34" charset="0"/>
              </a:endParaRPr>
            </a:p>
          </p:txBody>
        </p:sp>
        <p:sp>
          <p:nvSpPr>
            <p:cNvPr id="19" name="ZoneTexte 18"/>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1955-1956</a:t>
              </a:r>
              <a:endParaRPr lang="fr-CA" sz="800" dirty="0">
                <a:latin typeface="Arial" panose="020B0604020202020204" pitchFamily="34" charset="0"/>
                <a:cs typeface="Arial" panose="020B0604020202020204" pitchFamily="34" charset="0"/>
              </a:endParaRPr>
            </a:p>
          </p:txBody>
        </p:sp>
        <p:sp>
          <p:nvSpPr>
            <p:cNvPr id="20" name="ZoneTexte 19"/>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1965-1966</a:t>
              </a:r>
              <a:endParaRPr lang="fr-CA" sz="800" dirty="0">
                <a:latin typeface="Arial" panose="020B0604020202020204" pitchFamily="34" charset="0"/>
                <a:cs typeface="Arial" panose="020B0604020202020204" pitchFamily="34" charset="0"/>
              </a:endParaRPr>
            </a:p>
          </p:txBody>
        </p:sp>
        <p:sp>
          <p:nvSpPr>
            <p:cNvPr id="21" name="ZoneTexte 20"/>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1975-1976</a:t>
              </a:r>
              <a:endParaRPr lang="fr-CA" sz="800" dirty="0">
                <a:latin typeface="Arial" panose="020B0604020202020204" pitchFamily="34" charset="0"/>
                <a:cs typeface="Arial" panose="020B0604020202020204" pitchFamily="34" charset="0"/>
              </a:endParaRPr>
            </a:p>
          </p:txBody>
        </p:sp>
        <p:sp>
          <p:nvSpPr>
            <p:cNvPr id="22" name="ZoneTexte 21"/>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1985-1986</a:t>
              </a:r>
              <a:endParaRPr lang="fr-CA" sz="800" dirty="0">
                <a:latin typeface="Arial" panose="020B0604020202020204" pitchFamily="34" charset="0"/>
                <a:cs typeface="Arial" panose="020B0604020202020204" pitchFamily="34" charset="0"/>
              </a:endParaRPr>
            </a:p>
          </p:txBody>
        </p:sp>
        <p:sp>
          <p:nvSpPr>
            <p:cNvPr id="23" name="ZoneTexte 22"/>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1995-1996</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4966243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76583694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2014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495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248 000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247 000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1913-1914</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1923-1924</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1933-1934</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1943-1944</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1953-1954</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1963-1964</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1973-1974</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1983-1984</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1993-1994</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2003-2004</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2013-2014</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60221157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46659456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2015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503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252 000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251 000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1914-1915</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1924-1925</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1934-1935</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1944-1945</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1954-1955</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1964-1965</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1974-1975</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1984-1985</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1994-1995</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2004-2005</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2014-2015</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0454218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640982846"/>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2016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509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255 000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254 000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1915-1916</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1925-1926</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1935-1936</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1945-1946</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1955-1956</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1965-1966</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1975-1976</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1985-1986</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1995-1996</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2005-2006</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2015-2016</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74332451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500582362"/>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2017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517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259 000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258 000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1916-1917</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1926-1927</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1936-1937</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1946-1947</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1956-1957</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1966-1967</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1976-1977</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1986-1987</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1996-1997</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2006-2007</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2016-2017</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6107539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26557127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2018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523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262 000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261 000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1917-1918</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1927-1928</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1937-1938</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1947-1948</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1957-1958</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1967-1968</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1977-1978</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1987-1988</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1997-1998</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2007-2008</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2017-2018</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85689506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967094442"/>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2019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531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266 000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265 000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1918-1919</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1928-1929</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1938-1939</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1948-1949</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1958-1959</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1968-1969</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1978-1979</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1988-1989</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1998-1999</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2008-2009</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2018-2019</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926416740"/>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98094353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2020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537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269 000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268 000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1919-1920</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1929-1930</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1939-1940</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1949-1950</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1959-1960</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1969-1970</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1979-1980</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1989-1990</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1999-2000</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2009-2010</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2019-2020</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0135881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432964620"/>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2021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545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273 000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272 000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1920-1921</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1930-1931</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1940-1941</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1950-1951</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1960-1961</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1970-1971</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1980-1981</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1990-1991</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2000-2001</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2010-2011</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2020-2021</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5583347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86564012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2022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551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276 000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275 000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1921-1922</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1931-1932</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1941-1942</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1951-1952</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1961-1962</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1971-1972</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1981-1982</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1991-1992</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2001-2002</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2011-2012</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2021-2022</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939095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259397455"/>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2023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557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279 000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278 000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1922-1923</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1932-1933</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1942-1943</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1952-1953</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1962-1963</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1972-1973</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1982-1983</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1992-1993</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2002-2003</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2012-2013</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2022-2023</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25274929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79038268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1997     </a:t>
            </a:r>
            <a:r>
              <a:rPr lang="fr-CA" sz="1200" dirty="0">
                <a:solidFill>
                  <a:schemeClr val="bg1">
                    <a:lumMod val="50000"/>
                  </a:schemeClr>
                </a:solidFill>
                <a:latin typeface="Arial" panose="020B0604020202020204" pitchFamily="34" charset="0"/>
                <a:cs typeface="Arial" panose="020B0604020202020204" pitchFamily="34" charset="0"/>
              </a:rPr>
              <a:t>Population totale  </a:t>
            </a:r>
            <a:r>
              <a:rPr lang="fr-CA" sz="1200" dirty="0" smtClean="0">
                <a:solidFill>
                  <a:schemeClr val="bg1">
                    <a:lumMod val="50000"/>
                  </a:schemeClr>
                </a:solidFill>
                <a:latin typeface="Arial" panose="020B0604020202020204" pitchFamily="34" charset="0"/>
                <a:cs typeface="Arial" panose="020B0604020202020204" pitchFamily="34" charset="0"/>
              </a:rPr>
              <a:t>385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193 000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12" name="Groupe 11"/>
          <p:cNvGrpSpPr/>
          <p:nvPr/>
        </p:nvGrpSpPr>
        <p:grpSpPr>
          <a:xfrm>
            <a:off x="8127283" y="1157507"/>
            <a:ext cx="693189" cy="4431733"/>
            <a:chOff x="7695235" y="1085499"/>
            <a:chExt cx="693189" cy="4431733"/>
          </a:xfrm>
        </p:grpSpPr>
        <p:sp>
          <p:nvSpPr>
            <p:cNvPr id="13" name="ZoneTexte 12"/>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1896-1897</a:t>
              </a:r>
              <a:endParaRPr lang="fr-CA" sz="800" dirty="0">
                <a:latin typeface="Arial" panose="020B0604020202020204" pitchFamily="34" charset="0"/>
                <a:cs typeface="Arial" panose="020B0604020202020204" pitchFamily="34" charset="0"/>
              </a:endParaRPr>
            </a:p>
          </p:txBody>
        </p:sp>
        <p:sp>
          <p:nvSpPr>
            <p:cNvPr id="14" name="ZoneTexte 13"/>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1906-1907</a:t>
              </a:r>
              <a:endParaRPr lang="fr-CA" sz="800" dirty="0">
                <a:latin typeface="Arial" panose="020B0604020202020204" pitchFamily="34" charset="0"/>
                <a:cs typeface="Arial" panose="020B0604020202020204" pitchFamily="34" charset="0"/>
              </a:endParaRPr>
            </a:p>
          </p:txBody>
        </p:sp>
        <p:sp>
          <p:nvSpPr>
            <p:cNvPr id="15" name="ZoneTexte 14"/>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1916-1917</a:t>
              </a:r>
              <a:endParaRPr lang="fr-CA" sz="800" dirty="0">
                <a:latin typeface="Arial" panose="020B0604020202020204" pitchFamily="34" charset="0"/>
                <a:cs typeface="Arial" panose="020B0604020202020204" pitchFamily="34" charset="0"/>
              </a:endParaRPr>
            </a:p>
          </p:txBody>
        </p:sp>
        <p:sp>
          <p:nvSpPr>
            <p:cNvPr id="16" name="ZoneTexte 15"/>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1926-1927</a:t>
              </a:r>
              <a:endParaRPr lang="fr-CA" sz="800" dirty="0">
                <a:latin typeface="Arial" panose="020B0604020202020204" pitchFamily="34" charset="0"/>
                <a:cs typeface="Arial" panose="020B0604020202020204" pitchFamily="34" charset="0"/>
              </a:endParaRPr>
            </a:p>
          </p:txBody>
        </p:sp>
        <p:sp>
          <p:nvSpPr>
            <p:cNvPr id="17" name="ZoneTexte 16"/>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1936-1937</a:t>
              </a:r>
              <a:endParaRPr lang="fr-CA" sz="800" dirty="0">
                <a:latin typeface="Arial" panose="020B0604020202020204" pitchFamily="34" charset="0"/>
                <a:cs typeface="Arial" panose="020B0604020202020204" pitchFamily="34" charset="0"/>
              </a:endParaRPr>
            </a:p>
          </p:txBody>
        </p:sp>
        <p:sp>
          <p:nvSpPr>
            <p:cNvPr id="18" name="ZoneTexte 17"/>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1946-1947</a:t>
              </a:r>
              <a:endParaRPr lang="fr-CA" sz="800" dirty="0">
                <a:latin typeface="Arial" panose="020B0604020202020204" pitchFamily="34" charset="0"/>
                <a:cs typeface="Arial" panose="020B0604020202020204" pitchFamily="34" charset="0"/>
              </a:endParaRPr>
            </a:p>
          </p:txBody>
        </p:sp>
        <p:sp>
          <p:nvSpPr>
            <p:cNvPr id="19" name="ZoneTexte 18"/>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1956-1957</a:t>
              </a:r>
              <a:endParaRPr lang="fr-CA" sz="800" dirty="0">
                <a:latin typeface="Arial" panose="020B0604020202020204" pitchFamily="34" charset="0"/>
                <a:cs typeface="Arial" panose="020B0604020202020204" pitchFamily="34" charset="0"/>
              </a:endParaRPr>
            </a:p>
          </p:txBody>
        </p:sp>
        <p:sp>
          <p:nvSpPr>
            <p:cNvPr id="20" name="ZoneTexte 19"/>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1966-1967</a:t>
              </a:r>
              <a:endParaRPr lang="fr-CA" sz="800" dirty="0">
                <a:latin typeface="Arial" panose="020B0604020202020204" pitchFamily="34" charset="0"/>
                <a:cs typeface="Arial" panose="020B0604020202020204" pitchFamily="34" charset="0"/>
              </a:endParaRPr>
            </a:p>
          </p:txBody>
        </p:sp>
        <p:sp>
          <p:nvSpPr>
            <p:cNvPr id="21" name="ZoneTexte 20"/>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1976-1977</a:t>
              </a:r>
              <a:endParaRPr lang="fr-CA" sz="800" dirty="0">
                <a:latin typeface="Arial" panose="020B0604020202020204" pitchFamily="34" charset="0"/>
                <a:cs typeface="Arial" panose="020B0604020202020204" pitchFamily="34" charset="0"/>
              </a:endParaRPr>
            </a:p>
          </p:txBody>
        </p:sp>
        <p:sp>
          <p:nvSpPr>
            <p:cNvPr id="22" name="ZoneTexte 21"/>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1986-1987</a:t>
              </a:r>
              <a:endParaRPr lang="fr-CA" sz="800" dirty="0">
                <a:latin typeface="Arial" panose="020B0604020202020204" pitchFamily="34" charset="0"/>
                <a:cs typeface="Arial" panose="020B0604020202020204" pitchFamily="34" charset="0"/>
              </a:endParaRPr>
            </a:p>
          </p:txBody>
        </p:sp>
        <p:sp>
          <p:nvSpPr>
            <p:cNvPr id="23" name="ZoneTexte 22"/>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1996-1997</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4106636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46369907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2024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563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282 000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281 000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1923-1924</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1933-1934</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1943-1944</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1953-1954</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1963-1964</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1973-1974</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1983-1984</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1993-1994</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2003-2004</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2013-2014</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2023-2024</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6237086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997541529"/>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2025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571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286 000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285 000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1924-1925</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1934-1935</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1944-1945</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1954-1955</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1964-1965</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1974-1975</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1984-1985</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1994-1995</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2004-2005</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2014-2015</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2024-2025</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669285312"/>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72625518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2026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576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289 000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287 000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1925-1926</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1935-1936</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1945-1946</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1955-1956</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1965-1966</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1975-1976</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1985-1986</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1995-1996</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2005-2006</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2015-2016</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2025-2026</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7850926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4027464419"/>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2027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581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290 000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1926-1927</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1936-1937</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1946-1947</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1956-1957</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1966-1967</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1976-1977</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1986-1987</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1996-1997</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2006-2007</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2016-2017</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2026-2027</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4801588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31483342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2028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587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293 000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1927-1928</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1937-1938</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1947-1948</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1957-1958</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1967-1968</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1977-1978</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1987-1988</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1997-1998</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2007-2008</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2017-2018</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2027-2028</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967738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756063652"/>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2029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593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1928-1929</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1938-1939</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1948-1949</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1958-1959</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1968-1969</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1978-1979</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1988-1989</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1998-1999</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2008-2009</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2018-2019</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2028-2029</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24979144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404640897"/>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2030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597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298 000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1929-1930</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1939-1940</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1949-1950</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1959-1960</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1969-1970</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1979-1980</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1989-1990</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1999-2000</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2009-2010</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2019-2020</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2029-2030</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44208210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52143173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2031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602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300 000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1930-1931</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1940-1941</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1950-1951</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1960-1961</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1970-1971</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1980-1981</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1990-1991</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2000-2001</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2010-2011</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2020-2021</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2030-2031</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69567859"/>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1992450100"/>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2032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606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1931-1932</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1941-1942</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1951-1952</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1961-1962</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1971-1972</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1981-1982</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1991-1992</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2001-2002</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2011-2012</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2021-2022</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2031-2032</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7524458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4286612293"/>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2033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611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1932-1933</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1942-1943</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1952-1953</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1962-1963</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1972-1973</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1982-1983</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1992-1993</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2002-2003</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2012-2013</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2022-2023</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2032-2033</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29631611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684994261"/>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1998     </a:t>
            </a:r>
            <a:r>
              <a:rPr lang="fr-CA" sz="1200" dirty="0">
                <a:solidFill>
                  <a:schemeClr val="bg1">
                    <a:lumMod val="50000"/>
                  </a:schemeClr>
                </a:solidFill>
                <a:latin typeface="Arial" panose="020B0604020202020204" pitchFamily="34" charset="0"/>
                <a:cs typeface="Arial" panose="020B0604020202020204" pitchFamily="34" charset="0"/>
              </a:rPr>
              <a:t>Population totale  </a:t>
            </a:r>
            <a:r>
              <a:rPr lang="fr-CA" sz="1200" dirty="0" smtClean="0">
                <a:solidFill>
                  <a:schemeClr val="bg1">
                    <a:lumMod val="50000"/>
                  </a:schemeClr>
                </a:solidFill>
                <a:latin typeface="Arial" panose="020B0604020202020204" pitchFamily="34" charset="0"/>
                <a:cs typeface="Arial" panose="020B0604020202020204" pitchFamily="34" charset="0"/>
              </a:rPr>
              <a:t>389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12" name="Groupe 11"/>
          <p:cNvGrpSpPr/>
          <p:nvPr/>
        </p:nvGrpSpPr>
        <p:grpSpPr>
          <a:xfrm>
            <a:off x="8127283" y="1157507"/>
            <a:ext cx="693189" cy="4431733"/>
            <a:chOff x="7695235" y="1085499"/>
            <a:chExt cx="693189" cy="4431733"/>
          </a:xfrm>
        </p:grpSpPr>
        <p:sp>
          <p:nvSpPr>
            <p:cNvPr id="13" name="ZoneTexte 12"/>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1897-1898</a:t>
              </a:r>
              <a:endParaRPr lang="fr-CA" sz="800" dirty="0">
                <a:latin typeface="Arial" panose="020B0604020202020204" pitchFamily="34" charset="0"/>
                <a:cs typeface="Arial" panose="020B0604020202020204" pitchFamily="34" charset="0"/>
              </a:endParaRPr>
            </a:p>
          </p:txBody>
        </p:sp>
        <p:sp>
          <p:nvSpPr>
            <p:cNvPr id="14" name="ZoneTexte 13"/>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1907-1908</a:t>
              </a:r>
              <a:endParaRPr lang="fr-CA" sz="800" dirty="0">
                <a:latin typeface="Arial" panose="020B0604020202020204" pitchFamily="34" charset="0"/>
                <a:cs typeface="Arial" panose="020B0604020202020204" pitchFamily="34" charset="0"/>
              </a:endParaRPr>
            </a:p>
          </p:txBody>
        </p:sp>
        <p:sp>
          <p:nvSpPr>
            <p:cNvPr id="15" name="ZoneTexte 14"/>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1917-1918</a:t>
              </a:r>
              <a:endParaRPr lang="fr-CA" sz="800" dirty="0">
                <a:latin typeface="Arial" panose="020B0604020202020204" pitchFamily="34" charset="0"/>
                <a:cs typeface="Arial" panose="020B0604020202020204" pitchFamily="34" charset="0"/>
              </a:endParaRPr>
            </a:p>
          </p:txBody>
        </p:sp>
        <p:sp>
          <p:nvSpPr>
            <p:cNvPr id="16" name="ZoneTexte 15"/>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1927-1928</a:t>
              </a:r>
              <a:endParaRPr lang="fr-CA" sz="800" dirty="0">
                <a:latin typeface="Arial" panose="020B0604020202020204" pitchFamily="34" charset="0"/>
                <a:cs typeface="Arial" panose="020B0604020202020204" pitchFamily="34" charset="0"/>
              </a:endParaRPr>
            </a:p>
          </p:txBody>
        </p:sp>
        <p:sp>
          <p:nvSpPr>
            <p:cNvPr id="17" name="ZoneTexte 16"/>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1937-1938</a:t>
              </a:r>
              <a:endParaRPr lang="fr-CA" sz="800" dirty="0">
                <a:latin typeface="Arial" panose="020B0604020202020204" pitchFamily="34" charset="0"/>
                <a:cs typeface="Arial" panose="020B0604020202020204" pitchFamily="34" charset="0"/>
              </a:endParaRPr>
            </a:p>
          </p:txBody>
        </p:sp>
        <p:sp>
          <p:nvSpPr>
            <p:cNvPr id="18" name="ZoneTexte 17"/>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1947-1948</a:t>
              </a:r>
              <a:endParaRPr lang="fr-CA" sz="800" dirty="0">
                <a:latin typeface="Arial" panose="020B0604020202020204" pitchFamily="34" charset="0"/>
                <a:cs typeface="Arial" panose="020B0604020202020204" pitchFamily="34" charset="0"/>
              </a:endParaRPr>
            </a:p>
          </p:txBody>
        </p:sp>
        <p:sp>
          <p:nvSpPr>
            <p:cNvPr id="19" name="ZoneTexte 18"/>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1957-1958</a:t>
              </a:r>
              <a:endParaRPr lang="fr-CA" sz="800" dirty="0">
                <a:latin typeface="Arial" panose="020B0604020202020204" pitchFamily="34" charset="0"/>
                <a:cs typeface="Arial" panose="020B0604020202020204" pitchFamily="34" charset="0"/>
              </a:endParaRPr>
            </a:p>
          </p:txBody>
        </p:sp>
        <p:sp>
          <p:nvSpPr>
            <p:cNvPr id="20" name="ZoneTexte 19"/>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1967-1968</a:t>
              </a:r>
              <a:endParaRPr lang="fr-CA" sz="800" dirty="0">
                <a:latin typeface="Arial" panose="020B0604020202020204" pitchFamily="34" charset="0"/>
                <a:cs typeface="Arial" panose="020B0604020202020204" pitchFamily="34" charset="0"/>
              </a:endParaRPr>
            </a:p>
          </p:txBody>
        </p:sp>
        <p:sp>
          <p:nvSpPr>
            <p:cNvPr id="21" name="ZoneTexte 20"/>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1977-1978</a:t>
              </a:r>
              <a:endParaRPr lang="fr-CA" sz="800" dirty="0">
                <a:latin typeface="Arial" panose="020B0604020202020204" pitchFamily="34" charset="0"/>
                <a:cs typeface="Arial" panose="020B0604020202020204" pitchFamily="34" charset="0"/>
              </a:endParaRPr>
            </a:p>
          </p:txBody>
        </p:sp>
        <p:sp>
          <p:nvSpPr>
            <p:cNvPr id="22" name="ZoneTexte 21"/>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1987-1988</a:t>
              </a:r>
              <a:endParaRPr lang="fr-CA" sz="800" dirty="0">
                <a:latin typeface="Arial" panose="020B0604020202020204" pitchFamily="34" charset="0"/>
                <a:cs typeface="Arial" panose="020B0604020202020204" pitchFamily="34" charset="0"/>
              </a:endParaRPr>
            </a:p>
          </p:txBody>
        </p:sp>
        <p:sp>
          <p:nvSpPr>
            <p:cNvPr id="23" name="ZoneTexte 22"/>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1997-1998</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42030597"/>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034818713"/>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2034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615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1933-1934</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1943-1944</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1953-1954</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1963-1964</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1973-1974</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1983-1984</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1993-1994</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2003-2004</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2013-2014</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2023-2024</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2033-2034</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38127125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533818584"/>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2035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619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310 000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309 000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1934-1935</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1944-1945</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1954-1955</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1964-1965</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1974-1975</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1984-1985</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1994-1995</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2004-2005</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2014-2015</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2024-2025</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2034-2035</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376950388"/>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750477180"/>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2036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623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312 000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311 000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 :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Perspectives démographiques du Québec et des régions, 2011-2061, septembre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1935-1936</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1945-1946</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1955-1956</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1965-1966</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1975-1976</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1985-1986</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1995-1996</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2005-2006</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2015-2016</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2025-2026</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2035-2036</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2074455"/>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2673748609"/>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1999     </a:t>
            </a:r>
            <a:r>
              <a:rPr lang="fr-CA" sz="1200" dirty="0">
                <a:solidFill>
                  <a:schemeClr val="bg1">
                    <a:lumMod val="50000"/>
                  </a:schemeClr>
                </a:solidFill>
                <a:latin typeface="Arial" panose="020B0604020202020204" pitchFamily="34" charset="0"/>
                <a:cs typeface="Arial" panose="020B0604020202020204" pitchFamily="34" charset="0"/>
              </a:rPr>
              <a:t>Population totale </a:t>
            </a:r>
            <a:r>
              <a:rPr lang="fr-CA" sz="1200" dirty="0" smtClean="0">
                <a:solidFill>
                  <a:schemeClr val="bg1">
                    <a:lumMod val="50000"/>
                  </a:schemeClr>
                </a:solidFill>
                <a:latin typeface="Arial" panose="020B0604020202020204" pitchFamily="34" charset="0"/>
                <a:cs typeface="Arial" panose="020B0604020202020204" pitchFamily="34" charset="0"/>
              </a:rPr>
              <a:t>392 000</a:t>
            </a:r>
            <a:endParaRPr lang="fr-CA" sz="1200" dirty="0">
              <a:solidFill>
                <a:schemeClr val="bg1">
                  <a:lumMod val="50000"/>
                </a:schemeClr>
              </a:solidFill>
              <a:latin typeface="Arial" panose="020B0604020202020204" pitchFamily="34" charset="0"/>
              <a:cs typeface="Arial" panose="020B0604020202020204" pitchFamily="34" charset="0"/>
            </a:endParaRP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195 000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12" name="Groupe 11"/>
          <p:cNvGrpSpPr/>
          <p:nvPr/>
        </p:nvGrpSpPr>
        <p:grpSpPr>
          <a:xfrm>
            <a:off x="8127283" y="1157507"/>
            <a:ext cx="693189" cy="4431733"/>
            <a:chOff x="7695235" y="1085499"/>
            <a:chExt cx="693189" cy="4431733"/>
          </a:xfrm>
        </p:grpSpPr>
        <p:sp>
          <p:nvSpPr>
            <p:cNvPr id="13" name="ZoneTexte 12"/>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1898-1899</a:t>
              </a:r>
              <a:endParaRPr lang="fr-CA" sz="800" dirty="0">
                <a:latin typeface="Arial" panose="020B0604020202020204" pitchFamily="34" charset="0"/>
                <a:cs typeface="Arial" panose="020B0604020202020204" pitchFamily="34" charset="0"/>
              </a:endParaRPr>
            </a:p>
          </p:txBody>
        </p:sp>
        <p:sp>
          <p:nvSpPr>
            <p:cNvPr id="14" name="ZoneTexte 13"/>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1908-1909</a:t>
              </a:r>
              <a:endParaRPr lang="fr-CA" sz="800" dirty="0">
                <a:latin typeface="Arial" panose="020B0604020202020204" pitchFamily="34" charset="0"/>
                <a:cs typeface="Arial" panose="020B0604020202020204" pitchFamily="34" charset="0"/>
              </a:endParaRPr>
            </a:p>
          </p:txBody>
        </p:sp>
        <p:sp>
          <p:nvSpPr>
            <p:cNvPr id="15" name="ZoneTexte 14"/>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1918-1919</a:t>
              </a:r>
              <a:endParaRPr lang="fr-CA" sz="800" dirty="0">
                <a:latin typeface="Arial" panose="020B0604020202020204" pitchFamily="34" charset="0"/>
                <a:cs typeface="Arial" panose="020B0604020202020204" pitchFamily="34" charset="0"/>
              </a:endParaRPr>
            </a:p>
          </p:txBody>
        </p:sp>
        <p:sp>
          <p:nvSpPr>
            <p:cNvPr id="16" name="ZoneTexte 15"/>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1928-1929</a:t>
              </a:r>
              <a:endParaRPr lang="fr-CA" sz="800" dirty="0">
                <a:latin typeface="Arial" panose="020B0604020202020204" pitchFamily="34" charset="0"/>
                <a:cs typeface="Arial" panose="020B0604020202020204" pitchFamily="34" charset="0"/>
              </a:endParaRPr>
            </a:p>
          </p:txBody>
        </p:sp>
        <p:sp>
          <p:nvSpPr>
            <p:cNvPr id="17" name="ZoneTexte 16"/>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1938-1939</a:t>
              </a:r>
              <a:endParaRPr lang="fr-CA" sz="800" dirty="0">
                <a:latin typeface="Arial" panose="020B0604020202020204" pitchFamily="34" charset="0"/>
                <a:cs typeface="Arial" panose="020B0604020202020204" pitchFamily="34" charset="0"/>
              </a:endParaRPr>
            </a:p>
          </p:txBody>
        </p:sp>
        <p:sp>
          <p:nvSpPr>
            <p:cNvPr id="18" name="ZoneTexte 17"/>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1948-1949</a:t>
              </a:r>
              <a:endParaRPr lang="fr-CA" sz="800" dirty="0">
                <a:latin typeface="Arial" panose="020B0604020202020204" pitchFamily="34" charset="0"/>
                <a:cs typeface="Arial" panose="020B0604020202020204" pitchFamily="34" charset="0"/>
              </a:endParaRPr>
            </a:p>
          </p:txBody>
        </p:sp>
        <p:sp>
          <p:nvSpPr>
            <p:cNvPr id="19" name="ZoneTexte 18"/>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1958-1959</a:t>
              </a:r>
              <a:endParaRPr lang="fr-CA" sz="800" dirty="0">
                <a:latin typeface="Arial" panose="020B0604020202020204" pitchFamily="34" charset="0"/>
                <a:cs typeface="Arial" panose="020B0604020202020204" pitchFamily="34" charset="0"/>
              </a:endParaRPr>
            </a:p>
          </p:txBody>
        </p:sp>
        <p:sp>
          <p:nvSpPr>
            <p:cNvPr id="20" name="ZoneTexte 19"/>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1968-1969</a:t>
              </a:r>
              <a:endParaRPr lang="fr-CA" sz="800" dirty="0">
                <a:latin typeface="Arial" panose="020B0604020202020204" pitchFamily="34" charset="0"/>
                <a:cs typeface="Arial" panose="020B0604020202020204" pitchFamily="34" charset="0"/>
              </a:endParaRPr>
            </a:p>
          </p:txBody>
        </p:sp>
        <p:sp>
          <p:nvSpPr>
            <p:cNvPr id="21" name="ZoneTexte 20"/>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1978-1979</a:t>
              </a:r>
              <a:endParaRPr lang="fr-CA" sz="800" dirty="0">
                <a:latin typeface="Arial" panose="020B0604020202020204" pitchFamily="34" charset="0"/>
                <a:cs typeface="Arial" panose="020B0604020202020204" pitchFamily="34" charset="0"/>
              </a:endParaRPr>
            </a:p>
          </p:txBody>
        </p:sp>
        <p:sp>
          <p:nvSpPr>
            <p:cNvPr id="22" name="ZoneTexte 21"/>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1988-1989</a:t>
              </a:r>
              <a:endParaRPr lang="fr-CA" sz="800" dirty="0">
                <a:latin typeface="Arial" panose="020B0604020202020204" pitchFamily="34" charset="0"/>
                <a:cs typeface="Arial" panose="020B0604020202020204" pitchFamily="34" charset="0"/>
              </a:endParaRPr>
            </a:p>
          </p:txBody>
        </p:sp>
        <p:sp>
          <p:nvSpPr>
            <p:cNvPr id="23" name="ZoneTexte 22"/>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1998-1999</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57253053"/>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665794648"/>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2000     </a:t>
            </a:r>
            <a:r>
              <a:rPr lang="fr-CA" sz="1200" dirty="0">
                <a:solidFill>
                  <a:schemeClr val="bg1">
                    <a:lumMod val="50000"/>
                  </a:schemeClr>
                </a:solidFill>
                <a:latin typeface="Arial" panose="020B0604020202020204" pitchFamily="34" charset="0"/>
                <a:cs typeface="Arial" panose="020B0604020202020204" pitchFamily="34" charset="0"/>
              </a:rPr>
              <a:t>Population totale </a:t>
            </a:r>
            <a:r>
              <a:rPr lang="fr-CA" sz="1200" dirty="0" smtClean="0">
                <a:solidFill>
                  <a:schemeClr val="bg1">
                    <a:lumMod val="50000"/>
                  </a:schemeClr>
                </a:solidFill>
                <a:latin typeface="Arial" panose="020B0604020202020204" pitchFamily="34" charset="0"/>
                <a:cs typeface="Arial" panose="020B0604020202020204" pitchFamily="34" charset="0"/>
              </a:rPr>
              <a:t>394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198 000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196 000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12" name="Groupe 11"/>
          <p:cNvGrpSpPr/>
          <p:nvPr/>
        </p:nvGrpSpPr>
        <p:grpSpPr>
          <a:xfrm>
            <a:off x="8127283" y="1157507"/>
            <a:ext cx="693189" cy="4431733"/>
            <a:chOff x="7695235" y="1085499"/>
            <a:chExt cx="693189" cy="4431733"/>
          </a:xfrm>
        </p:grpSpPr>
        <p:sp>
          <p:nvSpPr>
            <p:cNvPr id="13" name="ZoneTexte 12"/>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1899-1900</a:t>
              </a:r>
              <a:endParaRPr lang="fr-CA" sz="800" dirty="0">
                <a:latin typeface="Arial" panose="020B0604020202020204" pitchFamily="34" charset="0"/>
                <a:cs typeface="Arial" panose="020B0604020202020204" pitchFamily="34" charset="0"/>
              </a:endParaRPr>
            </a:p>
          </p:txBody>
        </p:sp>
        <p:sp>
          <p:nvSpPr>
            <p:cNvPr id="14" name="ZoneTexte 13"/>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1909-1910</a:t>
              </a:r>
              <a:endParaRPr lang="fr-CA" sz="800" dirty="0">
                <a:latin typeface="Arial" panose="020B0604020202020204" pitchFamily="34" charset="0"/>
                <a:cs typeface="Arial" panose="020B0604020202020204" pitchFamily="34" charset="0"/>
              </a:endParaRPr>
            </a:p>
          </p:txBody>
        </p:sp>
        <p:sp>
          <p:nvSpPr>
            <p:cNvPr id="15" name="ZoneTexte 14"/>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1919-1920</a:t>
              </a:r>
              <a:endParaRPr lang="fr-CA" sz="800" dirty="0">
                <a:latin typeface="Arial" panose="020B0604020202020204" pitchFamily="34" charset="0"/>
                <a:cs typeface="Arial" panose="020B0604020202020204" pitchFamily="34" charset="0"/>
              </a:endParaRPr>
            </a:p>
          </p:txBody>
        </p:sp>
        <p:sp>
          <p:nvSpPr>
            <p:cNvPr id="16" name="ZoneTexte 15"/>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1929-1930</a:t>
              </a:r>
              <a:endParaRPr lang="fr-CA" sz="800" dirty="0">
                <a:latin typeface="Arial" panose="020B0604020202020204" pitchFamily="34" charset="0"/>
                <a:cs typeface="Arial" panose="020B0604020202020204" pitchFamily="34" charset="0"/>
              </a:endParaRPr>
            </a:p>
          </p:txBody>
        </p:sp>
        <p:sp>
          <p:nvSpPr>
            <p:cNvPr id="17" name="ZoneTexte 16"/>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1939-1940</a:t>
              </a:r>
              <a:endParaRPr lang="fr-CA" sz="800" dirty="0">
                <a:latin typeface="Arial" panose="020B0604020202020204" pitchFamily="34" charset="0"/>
                <a:cs typeface="Arial" panose="020B0604020202020204" pitchFamily="34" charset="0"/>
              </a:endParaRPr>
            </a:p>
          </p:txBody>
        </p:sp>
        <p:sp>
          <p:nvSpPr>
            <p:cNvPr id="18" name="ZoneTexte 17"/>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1949-1950</a:t>
              </a:r>
              <a:endParaRPr lang="fr-CA" sz="800" dirty="0">
                <a:latin typeface="Arial" panose="020B0604020202020204" pitchFamily="34" charset="0"/>
                <a:cs typeface="Arial" panose="020B0604020202020204" pitchFamily="34" charset="0"/>
              </a:endParaRPr>
            </a:p>
          </p:txBody>
        </p:sp>
        <p:sp>
          <p:nvSpPr>
            <p:cNvPr id="19" name="ZoneTexte 18"/>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1959-1960</a:t>
              </a:r>
              <a:endParaRPr lang="fr-CA" sz="800" dirty="0">
                <a:latin typeface="Arial" panose="020B0604020202020204" pitchFamily="34" charset="0"/>
                <a:cs typeface="Arial" panose="020B0604020202020204" pitchFamily="34" charset="0"/>
              </a:endParaRPr>
            </a:p>
          </p:txBody>
        </p:sp>
        <p:sp>
          <p:nvSpPr>
            <p:cNvPr id="20" name="ZoneTexte 19"/>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1969-1970</a:t>
              </a:r>
              <a:endParaRPr lang="fr-CA" sz="800" dirty="0">
                <a:latin typeface="Arial" panose="020B0604020202020204" pitchFamily="34" charset="0"/>
                <a:cs typeface="Arial" panose="020B0604020202020204" pitchFamily="34" charset="0"/>
              </a:endParaRPr>
            </a:p>
          </p:txBody>
        </p:sp>
        <p:sp>
          <p:nvSpPr>
            <p:cNvPr id="21" name="ZoneTexte 20"/>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1979-1980</a:t>
              </a:r>
              <a:endParaRPr lang="fr-CA" sz="800" dirty="0">
                <a:latin typeface="Arial" panose="020B0604020202020204" pitchFamily="34" charset="0"/>
                <a:cs typeface="Arial" panose="020B0604020202020204" pitchFamily="34" charset="0"/>
              </a:endParaRPr>
            </a:p>
          </p:txBody>
        </p:sp>
        <p:sp>
          <p:nvSpPr>
            <p:cNvPr id="22" name="ZoneTexte 21"/>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1989-1990</a:t>
              </a:r>
              <a:endParaRPr lang="fr-CA" sz="800" dirty="0">
                <a:latin typeface="Arial" panose="020B0604020202020204" pitchFamily="34" charset="0"/>
                <a:cs typeface="Arial" panose="020B0604020202020204" pitchFamily="34" charset="0"/>
              </a:endParaRPr>
            </a:p>
          </p:txBody>
        </p:sp>
        <p:sp>
          <p:nvSpPr>
            <p:cNvPr id="23" name="ZoneTexte 22"/>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1999-2000</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7139903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447874123"/>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2001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396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197 000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12" name="Groupe 11"/>
          <p:cNvGrpSpPr/>
          <p:nvPr/>
        </p:nvGrpSpPr>
        <p:grpSpPr>
          <a:xfrm>
            <a:off x="8127283" y="1157507"/>
            <a:ext cx="693189" cy="4431733"/>
            <a:chOff x="7695235" y="1085499"/>
            <a:chExt cx="693189" cy="4431733"/>
          </a:xfrm>
        </p:grpSpPr>
        <p:sp>
          <p:nvSpPr>
            <p:cNvPr id="13" name="ZoneTexte 12"/>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1900-1901</a:t>
              </a:r>
              <a:endParaRPr lang="fr-CA" sz="800" dirty="0">
                <a:latin typeface="Arial" panose="020B0604020202020204" pitchFamily="34" charset="0"/>
                <a:cs typeface="Arial" panose="020B0604020202020204" pitchFamily="34" charset="0"/>
              </a:endParaRPr>
            </a:p>
          </p:txBody>
        </p:sp>
        <p:sp>
          <p:nvSpPr>
            <p:cNvPr id="14" name="ZoneTexte 13"/>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1910-1911</a:t>
              </a:r>
              <a:endParaRPr lang="fr-CA" sz="800" dirty="0">
                <a:latin typeface="Arial" panose="020B0604020202020204" pitchFamily="34" charset="0"/>
                <a:cs typeface="Arial" panose="020B0604020202020204" pitchFamily="34" charset="0"/>
              </a:endParaRPr>
            </a:p>
          </p:txBody>
        </p:sp>
        <p:sp>
          <p:nvSpPr>
            <p:cNvPr id="15" name="ZoneTexte 14"/>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1920-1921</a:t>
              </a:r>
              <a:endParaRPr lang="fr-CA" sz="800" dirty="0">
                <a:latin typeface="Arial" panose="020B0604020202020204" pitchFamily="34" charset="0"/>
                <a:cs typeface="Arial" panose="020B0604020202020204" pitchFamily="34" charset="0"/>
              </a:endParaRPr>
            </a:p>
          </p:txBody>
        </p:sp>
        <p:sp>
          <p:nvSpPr>
            <p:cNvPr id="16" name="ZoneTexte 15"/>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1930-1931</a:t>
              </a:r>
              <a:endParaRPr lang="fr-CA" sz="800" dirty="0">
                <a:latin typeface="Arial" panose="020B0604020202020204" pitchFamily="34" charset="0"/>
                <a:cs typeface="Arial" panose="020B0604020202020204" pitchFamily="34" charset="0"/>
              </a:endParaRPr>
            </a:p>
          </p:txBody>
        </p:sp>
        <p:sp>
          <p:nvSpPr>
            <p:cNvPr id="17" name="ZoneTexte 16"/>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1940-1941</a:t>
              </a:r>
              <a:endParaRPr lang="fr-CA" sz="800" dirty="0">
                <a:latin typeface="Arial" panose="020B0604020202020204" pitchFamily="34" charset="0"/>
                <a:cs typeface="Arial" panose="020B0604020202020204" pitchFamily="34" charset="0"/>
              </a:endParaRPr>
            </a:p>
          </p:txBody>
        </p:sp>
        <p:sp>
          <p:nvSpPr>
            <p:cNvPr id="18" name="ZoneTexte 17"/>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1950-1951</a:t>
              </a:r>
              <a:endParaRPr lang="fr-CA" sz="800" dirty="0">
                <a:latin typeface="Arial" panose="020B0604020202020204" pitchFamily="34" charset="0"/>
                <a:cs typeface="Arial" panose="020B0604020202020204" pitchFamily="34" charset="0"/>
              </a:endParaRPr>
            </a:p>
          </p:txBody>
        </p:sp>
        <p:sp>
          <p:nvSpPr>
            <p:cNvPr id="19" name="ZoneTexte 18"/>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1960-1961</a:t>
              </a:r>
              <a:endParaRPr lang="fr-CA" sz="800" dirty="0">
                <a:latin typeface="Arial" panose="020B0604020202020204" pitchFamily="34" charset="0"/>
                <a:cs typeface="Arial" panose="020B0604020202020204" pitchFamily="34" charset="0"/>
              </a:endParaRPr>
            </a:p>
          </p:txBody>
        </p:sp>
        <p:sp>
          <p:nvSpPr>
            <p:cNvPr id="20" name="ZoneTexte 19"/>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1970-1971</a:t>
              </a:r>
              <a:endParaRPr lang="fr-CA" sz="800" dirty="0">
                <a:latin typeface="Arial" panose="020B0604020202020204" pitchFamily="34" charset="0"/>
                <a:cs typeface="Arial" panose="020B0604020202020204" pitchFamily="34" charset="0"/>
              </a:endParaRPr>
            </a:p>
          </p:txBody>
        </p:sp>
        <p:sp>
          <p:nvSpPr>
            <p:cNvPr id="21" name="ZoneTexte 20"/>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1980-1981</a:t>
              </a:r>
              <a:endParaRPr lang="fr-CA" sz="800" dirty="0">
                <a:latin typeface="Arial" panose="020B0604020202020204" pitchFamily="34" charset="0"/>
                <a:cs typeface="Arial" panose="020B0604020202020204" pitchFamily="34" charset="0"/>
              </a:endParaRPr>
            </a:p>
          </p:txBody>
        </p:sp>
        <p:sp>
          <p:nvSpPr>
            <p:cNvPr id="22" name="ZoneTexte 21"/>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1990-1991</a:t>
              </a:r>
              <a:endParaRPr lang="fr-CA" sz="800" dirty="0">
                <a:latin typeface="Arial" panose="020B0604020202020204" pitchFamily="34" charset="0"/>
                <a:cs typeface="Arial" panose="020B0604020202020204" pitchFamily="34" charset="0"/>
              </a:endParaRPr>
            </a:p>
          </p:txBody>
        </p:sp>
        <p:sp>
          <p:nvSpPr>
            <p:cNvPr id="23" name="ZoneTexte 22"/>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2000-2001</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3332973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480213623"/>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2002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400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201 000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199 000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24" name="Groupe 23"/>
          <p:cNvGrpSpPr/>
          <p:nvPr/>
        </p:nvGrpSpPr>
        <p:grpSpPr>
          <a:xfrm>
            <a:off x="8127283" y="1157507"/>
            <a:ext cx="693189" cy="4431733"/>
            <a:chOff x="7695235" y="1085499"/>
            <a:chExt cx="693189" cy="4431733"/>
          </a:xfrm>
        </p:grpSpPr>
        <p:sp>
          <p:nvSpPr>
            <p:cNvPr id="25" name="ZoneTexte 24"/>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1901-1902</a:t>
              </a:r>
              <a:endParaRPr lang="fr-CA" sz="800" dirty="0">
                <a:latin typeface="Arial" panose="020B0604020202020204" pitchFamily="34" charset="0"/>
                <a:cs typeface="Arial" panose="020B0604020202020204" pitchFamily="34" charset="0"/>
              </a:endParaRPr>
            </a:p>
          </p:txBody>
        </p:sp>
        <p:sp>
          <p:nvSpPr>
            <p:cNvPr id="26" name="ZoneTexte 25"/>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1911-1912</a:t>
              </a:r>
              <a:endParaRPr lang="fr-CA" sz="800" dirty="0">
                <a:latin typeface="Arial" panose="020B0604020202020204" pitchFamily="34" charset="0"/>
                <a:cs typeface="Arial" panose="020B0604020202020204" pitchFamily="34" charset="0"/>
              </a:endParaRPr>
            </a:p>
          </p:txBody>
        </p:sp>
        <p:sp>
          <p:nvSpPr>
            <p:cNvPr id="27" name="ZoneTexte 26"/>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1921-1922</a:t>
              </a:r>
              <a:endParaRPr lang="fr-CA" sz="800" dirty="0">
                <a:latin typeface="Arial" panose="020B0604020202020204" pitchFamily="34" charset="0"/>
                <a:cs typeface="Arial" panose="020B0604020202020204" pitchFamily="34" charset="0"/>
              </a:endParaRPr>
            </a:p>
          </p:txBody>
        </p:sp>
        <p:sp>
          <p:nvSpPr>
            <p:cNvPr id="28" name="ZoneTexte 27"/>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1931-1932</a:t>
              </a:r>
              <a:endParaRPr lang="fr-CA" sz="800" dirty="0">
                <a:latin typeface="Arial" panose="020B0604020202020204" pitchFamily="34" charset="0"/>
                <a:cs typeface="Arial" panose="020B0604020202020204" pitchFamily="34" charset="0"/>
              </a:endParaRPr>
            </a:p>
          </p:txBody>
        </p:sp>
        <p:sp>
          <p:nvSpPr>
            <p:cNvPr id="29" name="ZoneTexte 28"/>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1941-1942</a:t>
              </a:r>
              <a:endParaRPr lang="fr-CA" sz="800" dirty="0">
                <a:latin typeface="Arial" panose="020B0604020202020204" pitchFamily="34" charset="0"/>
                <a:cs typeface="Arial" panose="020B0604020202020204" pitchFamily="34" charset="0"/>
              </a:endParaRPr>
            </a:p>
          </p:txBody>
        </p:sp>
        <p:sp>
          <p:nvSpPr>
            <p:cNvPr id="30" name="ZoneTexte 29"/>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1951-1952</a:t>
              </a:r>
              <a:endParaRPr lang="fr-CA" sz="800" dirty="0">
                <a:latin typeface="Arial" panose="020B0604020202020204" pitchFamily="34" charset="0"/>
                <a:cs typeface="Arial" panose="020B0604020202020204" pitchFamily="34" charset="0"/>
              </a:endParaRPr>
            </a:p>
          </p:txBody>
        </p:sp>
        <p:sp>
          <p:nvSpPr>
            <p:cNvPr id="31" name="ZoneTexte 30"/>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1961-1962</a:t>
              </a:r>
              <a:endParaRPr lang="fr-CA" sz="800" dirty="0">
                <a:latin typeface="Arial" panose="020B0604020202020204" pitchFamily="34" charset="0"/>
                <a:cs typeface="Arial" panose="020B0604020202020204" pitchFamily="34" charset="0"/>
              </a:endParaRPr>
            </a:p>
          </p:txBody>
        </p:sp>
        <p:sp>
          <p:nvSpPr>
            <p:cNvPr id="32" name="ZoneTexte 31"/>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1971-1972</a:t>
              </a:r>
              <a:endParaRPr lang="fr-CA" sz="800" dirty="0">
                <a:latin typeface="Arial" panose="020B0604020202020204" pitchFamily="34" charset="0"/>
                <a:cs typeface="Arial" panose="020B0604020202020204" pitchFamily="34" charset="0"/>
              </a:endParaRPr>
            </a:p>
          </p:txBody>
        </p:sp>
        <p:sp>
          <p:nvSpPr>
            <p:cNvPr id="33" name="ZoneTexte 32"/>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1981-1982</a:t>
              </a:r>
              <a:endParaRPr lang="fr-CA" sz="800" dirty="0">
                <a:latin typeface="Arial" panose="020B0604020202020204" pitchFamily="34" charset="0"/>
                <a:cs typeface="Arial" panose="020B0604020202020204" pitchFamily="34" charset="0"/>
              </a:endParaRPr>
            </a:p>
          </p:txBody>
        </p:sp>
        <p:sp>
          <p:nvSpPr>
            <p:cNvPr id="34" name="ZoneTexte 33"/>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1991-1992</a:t>
              </a:r>
              <a:endParaRPr lang="fr-CA" sz="800" dirty="0">
                <a:latin typeface="Arial" panose="020B0604020202020204" pitchFamily="34" charset="0"/>
                <a:cs typeface="Arial" panose="020B0604020202020204" pitchFamily="34" charset="0"/>
              </a:endParaRPr>
            </a:p>
          </p:txBody>
        </p:sp>
        <p:sp>
          <p:nvSpPr>
            <p:cNvPr id="35" name="ZoneTexte 34"/>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2001-2002</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73282621"/>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p:nvPr>
            <p:extLst>
              <p:ext uri="{D42A27DB-BD31-4B8C-83A1-F6EECF244321}">
                <p14:modId xmlns:p14="http://schemas.microsoft.com/office/powerpoint/2010/main" val="381490132"/>
              </p:ext>
            </p:extLst>
          </p:nvPr>
        </p:nvGraphicFramePr>
        <p:xfrm>
          <a:off x="971600" y="1052736"/>
          <a:ext cx="7200000" cy="496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279170" y="332656"/>
            <a:ext cx="4471096" cy="523220"/>
          </a:xfrm>
          <a:prstGeom prst="rect">
            <a:avLst/>
          </a:prstGeom>
          <a:noFill/>
        </p:spPr>
        <p:txBody>
          <a:bodyPr wrap="none" rtlCol="0">
            <a:spAutoFit/>
          </a:bodyPr>
          <a:lstStyle/>
          <a:p>
            <a:pPr algn="ctr"/>
            <a:r>
              <a:rPr lang="fr-CA" sz="1400" dirty="0">
                <a:solidFill>
                  <a:schemeClr val="bg1">
                    <a:lumMod val="50000"/>
                  </a:schemeClr>
                </a:solidFill>
                <a:latin typeface="Arial" panose="020B0604020202020204" pitchFamily="34" charset="0"/>
                <a:cs typeface="Arial" panose="020B0604020202020204" pitchFamily="34" charset="0"/>
              </a:rPr>
              <a:t>Pyramide évolutive des âges, Lanaudière, 1996-2036 </a:t>
            </a:r>
          </a:p>
          <a:p>
            <a:pPr algn="ctr"/>
            <a:r>
              <a:rPr lang="fr-CA" sz="1400" dirty="0" smtClean="0">
                <a:solidFill>
                  <a:schemeClr val="bg1">
                    <a:lumMod val="50000"/>
                  </a:schemeClr>
                </a:solidFill>
                <a:latin typeface="Arial" panose="020B0604020202020204" pitchFamily="34" charset="0"/>
                <a:cs typeface="Arial" panose="020B0604020202020204" pitchFamily="34" charset="0"/>
              </a:rPr>
              <a:t>2003     </a:t>
            </a:r>
            <a:r>
              <a:rPr lang="fr-CA" sz="1200" dirty="0">
                <a:solidFill>
                  <a:schemeClr val="bg1">
                    <a:lumMod val="50000"/>
                  </a:schemeClr>
                </a:solidFill>
                <a:latin typeface="Arial" panose="020B0604020202020204" pitchFamily="34" charset="0"/>
                <a:cs typeface="Arial" panose="020B0604020202020204" pitchFamily="34" charset="0"/>
              </a:rPr>
              <a:t>Population </a:t>
            </a:r>
            <a:r>
              <a:rPr lang="fr-CA" sz="1200" dirty="0" smtClean="0">
                <a:solidFill>
                  <a:schemeClr val="bg1">
                    <a:lumMod val="50000"/>
                  </a:schemeClr>
                </a:solidFill>
                <a:latin typeface="Arial" panose="020B0604020202020204" pitchFamily="34" charset="0"/>
                <a:cs typeface="Arial" panose="020B0604020202020204" pitchFamily="34" charset="0"/>
              </a:rPr>
              <a:t>totale 406 </a:t>
            </a:r>
            <a:r>
              <a:rPr lang="fr-CA" sz="1200" dirty="0">
                <a:solidFill>
                  <a:schemeClr val="bg1">
                    <a:lumMod val="50000"/>
                  </a:schemeClr>
                </a:solidFill>
                <a:latin typeface="Arial" panose="020B0604020202020204" pitchFamily="34" charset="0"/>
                <a:cs typeface="Arial" panose="020B0604020202020204" pitchFamily="34" charset="0"/>
              </a:rPr>
              <a:t>000</a:t>
            </a:r>
          </a:p>
        </p:txBody>
      </p:sp>
      <p:sp>
        <p:nvSpPr>
          <p:cNvPr id="6" name="ZoneTexte 5"/>
          <p:cNvSpPr txBox="1"/>
          <p:nvPr/>
        </p:nvSpPr>
        <p:spPr>
          <a:xfrm>
            <a:off x="2763916" y="1178695"/>
            <a:ext cx="619080"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Hommes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204 000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sp>
        <p:nvSpPr>
          <p:cNvPr id="7" name="ZoneTexte 6"/>
          <p:cNvSpPr txBox="1"/>
          <p:nvPr/>
        </p:nvSpPr>
        <p:spPr>
          <a:xfrm>
            <a:off x="5766608" y="1178695"/>
            <a:ext cx="617478" cy="338554"/>
          </a:xfrm>
          <a:prstGeom prst="rect">
            <a:avLst/>
          </a:prstGeom>
          <a:noFill/>
        </p:spPr>
        <p:txBody>
          <a:bodyPr wrap="none" rtlCol="0">
            <a:spAutoFit/>
          </a:bodyPr>
          <a:lstStyle/>
          <a:p>
            <a:pPr algn="ctr"/>
            <a:r>
              <a:rPr lang="fr-CA" sz="800" b="1" dirty="0" smtClean="0">
                <a:solidFill>
                  <a:schemeClr val="bg1">
                    <a:lumMod val="50000"/>
                  </a:schemeClr>
                </a:solidFill>
                <a:latin typeface="Arial" panose="020B0604020202020204" pitchFamily="34" charset="0"/>
                <a:cs typeface="Arial" panose="020B0604020202020204" pitchFamily="34" charset="0"/>
              </a:rPr>
              <a:t>Femmes</a:t>
            </a:r>
          </a:p>
          <a:p>
            <a:pPr algn="ctr"/>
            <a:r>
              <a:rPr lang="fr-CA" sz="800" b="1" dirty="0" smtClean="0">
                <a:solidFill>
                  <a:schemeClr val="bg1">
                    <a:lumMod val="50000"/>
                  </a:schemeClr>
                </a:solidFill>
                <a:latin typeface="Arial" panose="020B0604020202020204" pitchFamily="34" charset="0"/>
                <a:cs typeface="Arial" panose="020B0604020202020204" pitchFamily="34" charset="0"/>
              </a:rPr>
              <a:t>202 000</a:t>
            </a:r>
            <a:endParaRPr lang="fr-CA" sz="800" b="1" dirty="0">
              <a:solidFill>
                <a:schemeClr val="bg1">
                  <a:lumMod val="50000"/>
                </a:schemeClr>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426564" y="1128701"/>
            <a:ext cx="296058" cy="500098"/>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8559" y="1128702"/>
            <a:ext cx="245048" cy="500098"/>
          </a:xfrm>
          <a:prstGeom prst="rect">
            <a:avLst/>
          </a:prstGeom>
        </p:spPr>
      </p:pic>
      <p:sp>
        <p:nvSpPr>
          <p:cNvPr id="10" name="Rectangle 9"/>
          <p:cNvSpPr/>
          <p:nvPr/>
        </p:nvSpPr>
        <p:spPr>
          <a:xfrm>
            <a:off x="1035453" y="6309320"/>
            <a:ext cx="7260822" cy="200055"/>
          </a:xfrm>
          <a:prstGeom prst="rect">
            <a:avLst/>
          </a:prstGeom>
        </p:spPr>
        <p:txBody>
          <a:bodyPr wrap="square">
            <a:spAutoFit/>
          </a:bodyPr>
          <a:lstStyle/>
          <a:p>
            <a:r>
              <a:rPr lang="fr-CA" sz="700" dirty="0">
                <a:solidFill>
                  <a:schemeClr val="bg1">
                    <a:lumMod val="50000"/>
                  </a:schemeClr>
                </a:solidFill>
                <a:latin typeface="Arial" panose="020B0604020202020204" pitchFamily="34" charset="0"/>
                <a:cs typeface="Arial" panose="020B0604020202020204" pitchFamily="34" charset="0"/>
              </a:rPr>
              <a:t>Sources : Statistique Canada, Division de la démographie et </a:t>
            </a:r>
            <a:r>
              <a:rPr lang="fr-CA" sz="700" dirty="0" smtClean="0">
                <a:solidFill>
                  <a:schemeClr val="bg1">
                    <a:lumMod val="50000"/>
                  </a:schemeClr>
                </a:solidFill>
                <a:latin typeface="Arial" panose="020B0604020202020204" pitchFamily="34" charset="0"/>
                <a:cs typeface="Arial" panose="020B0604020202020204" pitchFamily="34" charset="0"/>
              </a:rPr>
              <a:t>Institut de la statistique du Québec, </a:t>
            </a:r>
            <a:r>
              <a:rPr lang="fr-CA" sz="700" dirty="0">
                <a:solidFill>
                  <a:schemeClr val="bg1">
                    <a:lumMod val="50000"/>
                  </a:schemeClr>
                </a:solidFill>
                <a:latin typeface="Arial" panose="020B0604020202020204" pitchFamily="34" charset="0"/>
                <a:cs typeface="Arial" panose="020B0604020202020204" pitchFamily="34" charset="0"/>
              </a:rPr>
              <a:t>Direction des statistiques sociodémographiques, mars 2014.</a:t>
            </a:r>
          </a:p>
        </p:txBody>
      </p:sp>
      <p:sp>
        <p:nvSpPr>
          <p:cNvPr id="11" name="ZoneTexte 10"/>
          <p:cNvSpPr txBox="1"/>
          <p:nvPr/>
        </p:nvSpPr>
        <p:spPr>
          <a:xfrm>
            <a:off x="7859571" y="836712"/>
            <a:ext cx="1176925" cy="215444"/>
          </a:xfrm>
          <a:prstGeom prst="rect">
            <a:avLst/>
          </a:prstGeom>
          <a:noFill/>
        </p:spPr>
        <p:txBody>
          <a:bodyPr wrap="none" rtlCol="0">
            <a:spAutoFit/>
          </a:bodyPr>
          <a:lstStyle/>
          <a:p>
            <a:r>
              <a:rPr lang="fr-CA" sz="800" b="1" dirty="0" smtClean="0">
                <a:solidFill>
                  <a:schemeClr val="bg1">
                    <a:lumMod val="50000"/>
                  </a:schemeClr>
                </a:solidFill>
                <a:latin typeface="Arial" panose="020B0604020202020204" pitchFamily="34" charset="0"/>
                <a:cs typeface="Arial" panose="020B0604020202020204" pitchFamily="34" charset="0"/>
              </a:rPr>
              <a:t>Année de naissance</a:t>
            </a:r>
            <a:endParaRPr lang="fr-CA" sz="800" b="1" dirty="0">
              <a:solidFill>
                <a:schemeClr val="bg1">
                  <a:lumMod val="50000"/>
                </a:schemeClr>
              </a:solidFill>
              <a:latin typeface="Arial" panose="020B0604020202020204" pitchFamily="34" charset="0"/>
              <a:cs typeface="Arial" panose="020B0604020202020204" pitchFamily="34" charset="0"/>
            </a:endParaRPr>
          </a:p>
        </p:txBody>
      </p:sp>
      <p:grpSp>
        <p:nvGrpSpPr>
          <p:cNvPr id="36" name="Groupe 35"/>
          <p:cNvGrpSpPr/>
          <p:nvPr/>
        </p:nvGrpSpPr>
        <p:grpSpPr>
          <a:xfrm>
            <a:off x="8127283" y="1157507"/>
            <a:ext cx="693189" cy="4431733"/>
            <a:chOff x="7695235" y="1085499"/>
            <a:chExt cx="693189" cy="4431733"/>
          </a:xfrm>
        </p:grpSpPr>
        <p:sp>
          <p:nvSpPr>
            <p:cNvPr id="37" name="ZoneTexte 36"/>
            <p:cNvSpPr txBox="1"/>
            <p:nvPr/>
          </p:nvSpPr>
          <p:spPr>
            <a:xfrm>
              <a:off x="7695235" y="1085499"/>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1902-1903</a:t>
              </a:r>
              <a:endParaRPr lang="fr-CA" sz="800" dirty="0">
                <a:latin typeface="Arial" panose="020B0604020202020204" pitchFamily="34" charset="0"/>
                <a:cs typeface="Arial" panose="020B0604020202020204" pitchFamily="34" charset="0"/>
              </a:endParaRPr>
            </a:p>
          </p:txBody>
        </p:sp>
        <p:sp>
          <p:nvSpPr>
            <p:cNvPr id="38" name="ZoneTexte 37"/>
            <p:cNvSpPr txBox="1"/>
            <p:nvPr/>
          </p:nvSpPr>
          <p:spPr>
            <a:xfrm>
              <a:off x="7708430" y="148536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1912-1913</a:t>
              </a:r>
              <a:endParaRPr lang="fr-CA" sz="800" dirty="0">
                <a:latin typeface="Arial" panose="020B0604020202020204" pitchFamily="34" charset="0"/>
                <a:cs typeface="Arial" panose="020B0604020202020204" pitchFamily="34" charset="0"/>
              </a:endParaRPr>
            </a:p>
          </p:txBody>
        </p:sp>
        <p:sp>
          <p:nvSpPr>
            <p:cNvPr id="39" name="ZoneTexte 38"/>
            <p:cNvSpPr txBox="1"/>
            <p:nvPr/>
          </p:nvSpPr>
          <p:spPr>
            <a:xfrm>
              <a:off x="7708430" y="189465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1922-1923</a:t>
              </a:r>
              <a:endParaRPr lang="fr-CA" sz="800" dirty="0">
                <a:latin typeface="Arial" panose="020B0604020202020204" pitchFamily="34" charset="0"/>
                <a:cs typeface="Arial" panose="020B0604020202020204" pitchFamily="34" charset="0"/>
              </a:endParaRPr>
            </a:p>
          </p:txBody>
        </p:sp>
        <p:sp>
          <p:nvSpPr>
            <p:cNvPr id="40" name="ZoneTexte 39"/>
            <p:cNvSpPr txBox="1"/>
            <p:nvPr/>
          </p:nvSpPr>
          <p:spPr>
            <a:xfrm>
              <a:off x="7708430" y="234946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1932-1933</a:t>
              </a:r>
              <a:endParaRPr lang="fr-CA" sz="800" dirty="0">
                <a:latin typeface="Arial" panose="020B0604020202020204" pitchFamily="34" charset="0"/>
                <a:cs typeface="Arial" panose="020B0604020202020204" pitchFamily="34" charset="0"/>
              </a:endParaRPr>
            </a:p>
          </p:txBody>
        </p:sp>
        <p:sp>
          <p:nvSpPr>
            <p:cNvPr id="41" name="ZoneTexte 40"/>
            <p:cNvSpPr txBox="1"/>
            <p:nvPr/>
          </p:nvSpPr>
          <p:spPr>
            <a:xfrm>
              <a:off x="7708430" y="2782302"/>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1942-1943</a:t>
              </a:r>
              <a:endParaRPr lang="fr-CA" sz="800" dirty="0">
                <a:latin typeface="Arial" panose="020B0604020202020204" pitchFamily="34" charset="0"/>
                <a:cs typeface="Arial" panose="020B0604020202020204" pitchFamily="34" charset="0"/>
              </a:endParaRPr>
            </a:p>
          </p:txBody>
        </p:sp>
        <p:sp>
          <p:nvSpPr>
            <p:cNvPr id="42" name="ZoneTexte 41"/>
            <p:cNvSpPr txBox="1"/>
            <p:nvPr/>
          </p:nvSpPr>
          <p:spPr>
            <a:xfrm>
              <a:off x="7708430" y="3213556"/>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1952-1953</a:t>
              </a:r>
              <a:endParaRPr lang="fr-CA" sz="800" dirty="0">
                <a:latin typeface="Arial" panose="020B0604020202020204" pitchFamily="34" charset="0"/>
                <a:cs typeface="Arial" panose="020B0604020202020204" pitchFamily="34" charset="0"/>
              </a:endParaRPr>
            </a:p>
          </p:txBody>
        </p:sp>
        <p:sp>
          <p:nvSpPr>
            <p:cNvPr id="43" name="ZoneTexte 42"/>
            <p:cNvSpPr txBox="1"/>
            <p:nvPr/>
          </p:nvSpPr>
          <p:spPr>
            <a:xfrm>
              <a:off x="7708430" y="3590175"/>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1962-1963</a:t>
              </a:r>
              <a:endParaRPr lang="fr-CA" sz="800" dirty="0">
                <a:latin typeface="Arial" panose="020B0604020202020204" pitchFamily="34" charset="0"/>
                <a:cs typeface="Arial" panose="020B0604020202020204" pitchFamily="34" charset="0"/>
              </a:endParaRPr>
            </a:p>
          </p:txBody>
        </p:sp>
        <p:sp>
          <p:nvSpPr>
            <p:cNvPr id="44" name="ZoneTexte 43"/>
            <p:cNvSpPr txBox="1"/>
            <p:nvPr/>
          </p:nvSpPr>
          <p:spPr>
            <a:xfrm>
              <a:off x="7708430" y="400564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1972-1973</a:t>
              </a:r>
              <a:endParaRPr lang="fr-CA" sz="800" dirty="0">
                <a:latin typeface="Arial" panose="020B0604020202020204" pitchFamily="34" charset="0"/>
                <a:cs typeface="Arial" panose="020B0604020202020204" pitchFamily="34" charset="0"/>
              </a:endParaRPr>
            </a:p>
          </p:txBody>
        </p:sp>
        <p:sp>
          <p:nvSpPr>
            <p:cNvPr id="45" name="ZoneTexte 44"/>
            <p:cNvSpPr txBox="1"/>
            <p:nvPr/>
          </p:nvSpPr>
          <p:spPr>
            <a:xfrm>
              <a:off x="7708430" y="4444324"/>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1982-1983</a:t>
              </a:r>
              <a:endParaRPr lang="fr-CA" sz="800" dirty="0">
                <a:latin typeface="Arial" panose="020B0604020202020204" pitchFamily="34" charset="0"/>
                <a:cs typeface="Arial" panose="020B0604020202020204" pitchFamily="34" charset="0"/>
              </a:endParaRPr>
            </a:p>
          </p:txBody>
        </p:sp>
        <p:sp>
          <p:nvSpPr>
            <p:cNvPr id="46" name="ZoneTexte 45"/>
            <p:cNvSpPr txBox="1"/>
            <p:nvPr/>
          </p:nvSpPr>
          <p:spPr>
            <a:xfrm>
              <a:off x="7708430" y="4869740"/>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1992-1993</a:t>
              </a:r>
              <a:endParaRPr lang="fr-CA" sz="800" dirty="0">
                <a:latin typeface="Arial" panose="020B0604020202020204" pitchFamily="34" charset="0"/>
                <a:cs typeface="Arial" panose="020B0604020202020204" pitchFamily="34" charset="0"/>
              </a:endParaRPr>
            </a:p>
          </p:txBody>
        </p:sp>
        <p:sp>
          <p:nvSpPr>
            <p:cNvPr id="47" name="ZoneTexte 46"/>
            <p:cNvSpPr txBox="1"/>
            <p:nvPr/>
          </p:nvSpPr>
          <p:spPr>
            <a:xfrm>
              <a:off x="7708430" y="5301788"/>
              <a:ext cx="679994" cy="215444"/>
            </a:xfrm>
            <a:prstGeom prst="rect">
              <a:avLst/>
            </a:prstGeom>
            <a:noFill/>
          </p:spPr>
          <p:txBody>
            <a:bodyPr wrap="none" rtlCol="0">
              <a:spAutoFit/>
            </a:bodyPr>
            <a:lstStyle/>
            <a:p>
              <a:r>
                <a:rPr lang="fr-CA" sz="800" dirty="0" smtClean="0">
                  <a:latin typeface="Arial" panose="020B0604020202020204" pitchFamily="34" charset="0"/>
                  <a:cs typeface="Arial" panose="020B0604020202020204" pitchFamily="34" charset="0"/>
                </a:rPr>
                <a:t>2002-2003</a:t>
              </a:r>
              <a:endParaRPr lang="fr-CA" sz="8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78603056"/>
      </p:ext>
    </p:extLst>
  </p:cSld>
  <p:clrMapOvr>
    <a:masterClrMapping/>
  </p:clrMapOvr>
  <mc:AlternateContent xmlns:mc="http://schemas.openxmlformats.org/markup-compatibility/2006" xmlns:p14="http://schemas.microsoft.com/office/powerpoint/2010/main">
    <mc:Choice Requires="p14">
      <p:transition p14:dur="10" advTm="1000"/>
    </mc:Choice>
    <mc:Fallback xmlns="">
      <p:transition advTm="1000"/>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categorieDocument2 xmlns="d8566a2c-3449-437e-91eb-c998219ced1e" xsi:nil="true"/>
    <categorieDocument4 xmlns="fcef0694-f470-4c71-a0e0-b07f7b061dac" xsi:nil="true"/>
    <categorieDocument5 xmlns="fcef0694-f470-4c71-a0e0-b07f7b061dac" xsi:nil="true"/>
    <categorieDocument1 xmlns="d8566a2c-3449-437e-91eb-c998219ced1e">15</categorieDocument1>
    <categorieDocument3 xmlns="fcef0694-f470-4c71-a0e0-b07f7b061dac" xsi:nil="true"/>
    <categorieDocument6 xmlns="fcef0694-f470-4c71-a0e0-b07f7b061d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tatistiquesTC" ma:contentTypeID="0x01010053B3BE75081233478A186036C95F15DE00B9D6537F2437334D8BEB7BB867342C87" ma:contentTypeVersion="4" ma:contentTypeDescription="Type de contenu pour les documents Statistiques" ma:contentTypeScope="" ma:versionID="ff54f36291389a7ecc712ba239ee9cb3">
  <xsd:schema xmlns:xsd="http://www.w3.org/2001/XMLSchema" xmlns:p="http://schemas.microsoft.com/office/2006/metadata/properties" xmlns:ns2="d8566a2c-3449-437e-91eb-c998219ced1e" xmlns:ns3="fcef0694-f470-4c71-a0e0-b07f7b061dac" targetNamespace="http://schemas.microsoft.com/office/2006/metadata/properties" ma:root="true" ma:fieldsID="e1876358b2bb92fc3136e18d067eeac7" ns2:_="" ns3:_="">
    <xsd:import namespace="d8566a2c-3449-437e-91eb-c998219ced1e"/>
    <xsd:import namespace="fcef0694-f470-4c71-a0e0-b07f7b061dac"/>
    <xsd:element name="properties">
      <xsd:complexType>
        <xsd:sequence>
          <xsd:element name="documentManagement">
            <xsd:complexType>
              <xsd:all>
                <xsd:element ref="ns2:categorieDocument1" minOccurs="0"/>
                <xsd:element ref="ns2:categorieDocument2" minOccurs="0"/>
                <xsd:element ref="ns3:categorieDocument3" minOccurs="0"/>
                <xsd:element ref="ns3:categorieDocument4" minOccurs="0"/>
                <xsd:element ref="ns3:categorieDocument5" minOccurs="0"/>
                <xsd:element ref="ns3:categorieDocument6" minOccurs="0"/>
              </xsd:all>
            </xsd:complexType>
          </xsd:element>
        </xsd:sequence>
      </xsd:complexType>
    </xsd:element>
  </xsd:schema>
  <xsd:schema xmlns:xsd="http://www.w3.org/2001/XMLSchema" xmlns:dms="http://schemas.microsoft.com/office/2006/documentManagement/types" targetNamespace="d8566a2c-3449-437e-91eb-c998219ced1e" elementFormDefault="qualified">
    <xsd:import namespace="http://schemas.microsoft.com/office/2006/documentManagement/types"/>
    <xsd:element name="categorieDocument1" ma:index="8" nillable="true" ma:displayName="categorieDocument1" ma:description="Indique la catégorie du document afin de permettre sont regroupement" ma:list="90b611b0-7503-44bc-a564-a50e4b5761c3" ma:internalName="categorieDocument1" ma:showField="Title" ma:web="fcef0694-f470-4c71-a0e0-b07f7b061dac">
      <xsd:simpleType>
        <xsd:restriction base="dms:Lookup"/>
      </xsd:simpleType>
    </xsd:element>
    <xsd:element name="categorieDocument2" ma:index="9" nillable="true" ma:displayName="categorieDocument2" ma:description="Indique la catégorie du document afin de permettre sont regroupement" ma:list="90b611b0-7503-44bc-a564-a50e4b5761c3" ma:internalName="categorieDocument2" ma:showField="Title" ma:web="fcef0694-f470-4c71-a0e0-b07f7b061dac">
      <xsd:simpleType>
        <xsd:restriction base="dms:Lookup"/>
      </xsd:simpleType>
    </xsd:element>
  </xsd:schema>
  <xsd:schema xmlns:xsd="http://www.w3.org/2001/XMLSchema" xmlns:dms="http://schemas.microsoft.com/office/2006/documentManagement/types" targetNamespace="fcef0694-f470-4c71-a0e0-b07f7b061dac" elementFormDefault="qualified">
    <xsd:import namespace="http://schemas.microsoft.com/office/2006/documentManagement/types"/>
    <xsd:element name="categorieDocument3" ma:index="10" nillable="true" ma:displayName="categorieDocument3" ma:list="{90b611b0-7503-44bc-a564-a50e4b5761c3}" ma:internalName="categorieDocument3" ma:showField="Title" ma:web="fcef0694-f470-4c71-a0e0-b07f7b061dac">
      <xsd:simpleType>
        <xsd:restriction base="dms:Lookup"/>
      </xsd:simpleType>
    </xsd:element>
    <xsd:element name="categorieDocument4" ma:index="11" nillable="true" ma:displayName="categorieDocument4" ma:list="{90b611b0-7503-44bc-a564-a50e4b5761c3}" ma:internalName="categorieDocument4" ma:showField="Title" ma:web="fcef0694-f470-4c71-a0e0-b07f7b061dac">
      <xsd:simpleType>
        <xsd:restriction base="dms:Lookup"/>
      </xsd:simpleType>
    </xsd:element>
    <xsd:element name="categorieDocument5" ma:index="12" nillable="true" ma:displayName="categorieDocument5" ma:list="{90b611b0-7503-44bc-a564-a50e4b5761c3}" ma:internalName="categorieDocument5" ma:showField="Title" ma:web="fcef0694-f470-4c71-a0e0-b07f7b061dac">
      <xsd:simpleType>
        <xsd:restriction base="dms:Lookup"/>
      </xsd:simpleType>
    </xsd:element>
    <xsd:element name="categorieDocument6" ma:index="13" nillable="true" ma:displayName="categorieDocument6" ma:list="{90b611b0-7503-44bc-a564-a50e4b5761c3}" ma:internalName="categorieDocument6" ma:showField="Title" ma:web="fcef0694-f470-4c71-a0e0-b07f7b061dac">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FFAB3F3-4051-4271-AF94-0365C917E4A3}">
  <ds:schemaRefs>
    <ds:schemaRef ds:uri="http://schemas.microsoft.com/office/2006/metadata/properties"/>
    <ds:schemaRef ds:uri="d8566a2c-3449-437e-91eb-c998219ced1e"/>
    <ds:schemaRef ds:uri="fcef0694-f470-4c71-a0e0-b07f7b061dac"/>
  </ds:schemaRefs>
</ds:datastoreItem>
</file>

<file path=customXml/itemProps2.xml><?xml version="1.0" encoding="utf-8"?>
<ds:datastoreItem xmlns:ds="http://schemas.openxmlformats.org/officeDocument/2006/customXml" ds:itemID="{86F2AE21-BF6A-4661-9778-1469F5FEF6C3}">
  <ds:schemaRefs>
    <ds:schemaRef ds:uri="http://schemas.microsoft.com/sharepoint/v3/contenttype/forms"/>
  </ds:schemaRefs>
</ds:datastoreItem>
</file>

<file path=customXml/itemProps3.xml><?xml version="1.0" encoding="utf-8"?>
<ds:datastoreItem xmlns:ds="http://schemas.openxmlformats.org/officeDocument/2006/customXml" ds:itemID="{BD6DE146-B1CB-473E-8F0A-78837F9E65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566a2c-3449-437e-91eb-c998219ced1e"/>
    <ds:schemaRef ds:uri="fcef0694-f470-4c71-a0e0-b07f7b061dac"/>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182</TotalTime>
  <Words>2532</Words>
  <Application>Microsoft Office PowerPoint</Application>
  <PresentationFormat>Affichage à l'écran (4:3)</PresentationFormat>
  <Paragraphs>830</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14Regional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Josee Payette</dc:creator>
  <cp:lastModifiedBy>Genevieve Marquis</cp:lastModifiedBy>
  <cp:revision>53</cp:revision>
  <dcterms:created xsi:type="dcterms:W3CDTF">2014-11-11T14:19:26Z</dcterms:created>
  <dcterms:modified xsi:type="dcterms:W3CDTF">2017-02-24T14:34:21Z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0x01010053B3BE75081233478A186036C95F15DE00B9D6537F2437334D8BEB7BB867342C87</vt:lpwstr>
  </property>
</Properties>
</file>